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4.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5.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6.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7.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8.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9.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theme/themeOverride2.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8" r:id="rId5"/>
    <p:sldMasterId id="2147483905" r:id="rId6"/>
    <p:sldMasterId id="2147483945" r:id="rId7"/>
    <p:sldMasterId id="2147483971" r:id="rId8"/>
    <p:sldMasterId id="2147483985" r:id="rId9"/>
    <p:sldMasterId id="2147484048" r:id="rId10"/>
    <p:sldMasterId id="2147484073" r:id="rId11"/>
    <p:sldMasterId id="2147484136" r:id="rId12"/>
    <p:sldMasterId id="2147484152" r:id="rId13"/>
  </p:sldMasterIdLst>
  <p:notesMasterIdLst>
    <p:notesMasterId r:id="rId27"/>
  </p:notesMasterIdLst>
  <p:sldIdLst>
    <p:sldId id="962" r:id="rId14"/>
    <p:sldId id="2145705975" r:id="rId15"/>
    <p:sldId id="260" r:id="rId16"/>
    <p:sldId id="2145705714" r:id="rId17"/>
    <p:sldId id="2145705693" r:id="rId18"/>
    <p:sldId id="2145705707" r:id="rId19"/>
    <p:sldId id="992" r:id="rId20"/>
    <p:sldId id="2145705989" r:id="rId21"/>
    <p:sldId id="2145705991" r:id="rId22"/>
    <p:sldId id="1010" r:id="rId23"/>
    <p:sldId id="940" r:id="rId24"/>
    <p:sldId id="2145705691" r:id="rId25"/>
    <p:sldId id="2145705973" r:id="rId26"/>
  </p:sldIdLst>
  <p:sldSz cx="12192000" cy="6858000"/>
  <p:notesSz cx="6858000" cy="9144000"/>
  <p:defaultTextStyle>
    <a:defPPr>
      <a:defRPr lang="ru-RU"/>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F79F57"/>
    <a:srgbClr val="FE60B7"/>
    <a:srgbClr val="F08D7C"/>
    <a:srgbClr val="6E99C8"/>
    <a:srgbClr val="0828EA"/>
    <a:srgbClr val="0303E3"/>
    <a:srgbClr val="BFBFBF"/>
    <a:srgbClr val="EC7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84800" autoAdjust="0"/>
  </p:normalViewPr>
  <p:slideViewPr>
    <p:cSldViewPr snapToGrid="0">
      <p:cViewPr varScale="1">
        <p:scale>
          <a:sx n="94" d="100"/>
          <a:sy n="94" d="100"/>
        </p:scale>
        <p:origin x="1242" y="78"/>
      </p:cViewPr>
      <p:guideLst/>
    </p:cSldViewPr>
  </p:slideViewPr>
  <p:notesTextViewPr>
    <p:cViewPr>
      <p:scale>
        <a:sx n="3" d="2"/>
        <a:sy n="3" d="2"/>
      </p:scale>
      <p:origin x="0" y="0"/>
    </p:cViewPr>
  </p:notesTextViewPr>
  <p:sorterViewPr>
    <p:cViewPr varScale="1">
      <p:scale>
        <a:sx n="1" d="1"/>
        <a:sy n="1" d="1"/>
      </p:scale>
      <p:origin x="0" y="-1421"/>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slide" Target="slides/slide8.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1.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2A1F48-9465-4711-B67A-BBEE17BBD9D3}" type="datetimeFigureOut">
              <a:rPr lang="en-US" smtClean="0"/>
              <a:t>9/9/2024</a:t>
            </a:fld>
            <a:endParaRPr lang="en-US"/>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46AE19-CC59-4E22-A0F7-C58C945B72D4}" type="slidenum">
              <a:rPr lang="en-US" smtClean="0"/>
              <a:t>‹#›</a:t>
            </a:fld>
            <a:endParaRPr lang="en-US"/>
          </a:p>
        </p:txBody>
      </p:sp>
    </p:spTree>
    <p:extLst>
      <p:ext uri="{BB962C8B-B14F-4D97-AF65-F5344CB8AC3E}">
        <p14:creationId xmlns:p14="http://schemas.microsoft.com/office/powerpoint/2010/main" val="2748507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c.europa.eu/info/sites/default/files/business_economy_euro/banking_and_finance/documents/210329-jrc-report-nuclear-energy-assessment_en.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6546AE19-CC59-4E22-A0F7-C58C945B72D4}" type="slidenum">
              <a:rPr lang="en-US" smtClean="0"/>
              <a:t>1</a:t>
            </a:fld>
            <a:endParaRPr lang="en-US" dirty="0"/>
          </a:p>
        </p:txBody>
      </p:sp>
    </p:spTree>
    <p:extLst>
      <p:ext uri="{BB962C8B-B14F-4D97-AF65-F5344CB8AC3E}">
        <p14:creationId xmlns:p14="http://schemas.microsoft.com/office/powerpoint/2010/main" val="755325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p34:notes"/>
          <p:cNvSpPr txBox="1">
            <a:spLocks noGrp="1"/>
          </p:cNvSpPr>
          <p:nvPr>
            <p:ph type="body" idx="1"/>
          </p:nvPr>
        </p:nvSpPr>
        <p:spPr>
          <a:xfrm>
            <a:off x="678433" y="4332297"/>
            <a:ext cx="5427461" cy="354460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7" name="Google Shape;867;p34:notes"/>
          <p:cNvSpPr>
            <a:spLocks noGrp="1" noRot="1" noChangeAspect="1"/>
          </p:cNvSpPr>
          <p:nvPr>
            <p:ph type="sldImg" idx="2"/>
          </p:nvPr>
        </p:nvSpPr>
        <p:spPr>
          <a:xfrm>
            <a:off x="693738" y="1125538"/>
            <a:ext cx="5397500" cy="30368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7427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2bc9fad5a97_0_882:notes"/>
          <p:cNvSpPr>
            <a:spLocks noGrp="1" noRot="1" noChangeAspect="1"/>
          </p:cNvSpPr>
          <p:nvPr>
            <p:ph type="sldImg" idx="2"/>
          </p:nvPr>
        </p:nvSpPr>
        <p:spPr>
          <a:xfrm>
            <a:off x="2686050" y="509588"/>
            <a:ext cx="4519613" cy="25415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5" name="Google Shape;315;g2bc9fad5a97_0_882:notes"/>
          <p:cNvSpPr txBox="1">
            <a:spLocks noGrp="1"/>
          </p:cNvSpPr>
          <p:nvPr>
            <p:ph type="body" idx="1"/>
          </p:nvPr>
        </p:nvSpPr>
        <p:spPr>
          <a:xfrm>
            <a:off x="679451" y="4705350"/>
            <a:ext cx="5435700" cy="4457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no">
                <a:latin typeface="Times New Roman"/>
                <a:ea typeface="Times New Roman"/>
                <a:cs typeface="Times New Roman"/>
                <a:sym typeface="Times New Roman"/>
              </a:rPr>
              <a:t>Varmekraftverk, for eksempel kull</a:t>
            </a:r>
            <a:endParaRPr>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r>
              <a:rPr lang="no">
                <a:latin typeface="Times New Roman"/>
                <a:ea typeface="Times New Roman"/>
                <a:cs typeface="Times New Roman"/>
                <a:sym typeface="Times New Roman"/>
              </a:rPr>
              <a:t>veldig sikre</a:t>
            </a:r>
            <a:endParaRPr>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a:latin typeface="Times New Roman"/>
              <a:ea typeface="Times New Roman"/>
              <a:cs typeface="Times New Roman"/>
              <a:sym typeface="Times New Roman"/>
            </a:endParaRPr>
          </a:p>
        </p:txBody>
      </p:sp>
      <p:sp>
        <p:nvSpPr>
          <p:cNvPr id="316" name="Google Shape;316;g2bc9fad5a97_0_882:notes"/>
          <p:cNvSpPr txBox="1">
            <a:spLocks noGrp="1"/>
          </p:cNvSpPr>
          <p:nvPr>
            <p:ph type="sldNum" idx="12"/>
          </p:nvPr>
        </p:nvSpPr>
        <p:spPr>
          <a:xfrm>
            <a:off x="3848644" y="9408981"/>
            <a:ext cx="2944200" cy="495300"/>
          </a:xfrm>
          <a:prstGeom prst="rect">
            <a:avLst/>
          </a:prstGeom>
          <a:noFill/>
          <a:ln>
            <a:noFill/>
          </a:ln>
        </p:spPr>
        <p:txBody>
          <a:bodyPr spcFirstLastPara="1" wrap="square" lIns="91425" tIns="91425" rIns="91425" bIns="914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no"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3</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9"/>
        <p:cNvGrpSpPr/>
        <p:nvPr/>
      </p:nvGrpSpPr>
      <p:grpSpPr>
        <a:xfrm>
          <a:off x="0" y="0"/>
          <a:ext cx="0" cy="0"/>
          <a:chOff x="0" y="0"/>
          <a:chExt cx="0" cy="0"/>
        </a:xfrm>
      </p:grpSpPr>
      <p:sp>
        <p:nvSpPr>
          <p:cNvPr id="900" name="Google Shape;900;g24a348085ea_0_9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1" name="Google Shape;901;g24a348085ea_0_9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u="sng" kern="0" dirty="0">
                <a:solidFill>
                  <a:srgbClr val="FFD966"/>
                </a:solidFill>
                <a:latin typeface="Arial"/>
                <a:cs typeface="Arial"/>
                <a:sym typeface="Arial"/>
                <a:hlinkClick r:id="rId3"/>
              </a:rPr>
              <a:t>https://ec.europa.eu/info/sites/default/files/business_economy_euro/banking_and_finance/documents/210329-jrc-report-nuclear-energy-assessment_en.pdf</a:t>
            </a:r>
            <a:r>
              <a:rPr lang="nb-NO" sz="1200" kern="0" dirty="0">
                <a:solidFill>
                  <a:srgbClr val="000000"/>
                </a:solidFill>
                <a:latin typeface="Arial"/>
                <a:cs typeface="Arial"/>
                <a:sym typeface="Arial"/>
              </a:rPr>
              <a:t> </a:t>
            </a:r>
          </a:p>
          <a:p>
            <a:pPr marL="0" lvl="0" indent="0" algn="l" rtl="0">
              <a:spcBef>
                <a:spcPts val="0"/>
              </a:spcBef>
              <a:spcAft>
                <a:spcPts val="0"/>
              </a:spcAft>
              <a:buNone/>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u="sng" kern="0" dirty="0">
                <a:solidFill>
                  <a:srgbClr val="FFD966"/>
                </a:solidFill>
                <a:latin typeface="Arial"/>
                <a:cs typeface="Arial"/>
                <a:sym typeface="Arial"/>
                <a:hlinkClick r:id="rId3"/>
              </a:rPr>
              <a:t>https://ec.europa.eu/info/sites/default/files/business_economy_euro/banking_and_finance/documents/210329-jrc-report-nuclear-energy-assessment_en.pdf</a:t>
            </a:r>
            <a:r>
              <a:rPr lang="nb-NO" sz="1200" kern="0" dirty="0">
                <a:solidFill>
                  <a:srgbClr val="000000"/>
                </a:solidFill>
                <a:latin typeface="Arial"/>
                <a:cs typeface="Arial"/>
                <a:sym typeface="Arial"/>
              </a:rPr>
              <a:t>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743631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546AE19-CC59-4E22-A0F7-C58C945B72D4}"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a:sym typeface="Arial"/>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a:sym typeface="Arial"/>
            </a:endParaRPr>
          </a:p>
        </p:txBody>
      </p:sp>
    </p:spTree>
    <p:extLst>
      <p:ext uri="{BB962C8B-B14F-4D97-AF65-F5344CB8AC3E}">
        <p14:creationId xmlns:p14="http://schemas.microsoft.com/office/powerpoint/2010/main" val="812485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490D59-25E8-4305-A447-52DD7DA4C6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06618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546AE19-CC59-4E22-A0F7-C58C945B72D4}"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00138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p34:notes"/>
          <p:cNvSpPr txBox="1">
            <a:spLocks noGrp="1"/>
          </p:cNvSpPr>
          <p:nvPr>
            <p:ph type="body" idx="1"/>
          </p:nvPr>
        </p:nvSpPr>
        <p:spPr>
          <a:xfrm>
            <a:off x="678433" y="4332297"/>
            <a:ext cx="5427461" cy="354460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7" name="Google Shape;867;p34:notes"/>
          <p:cNvSpPr>
            <a:spLocks noGrp="1" noRot="1" noChangeAspect="1"/>
          </p:cNvSpPr>
          <p:nvPr>
            <p:ph type="sldImg" idx="2"/>
          </p:nvPr>
        </p:nvSpPr>
        <p:spPr>
          <a:xfrm>
            <a:off x="693738" y="1125538"/>
            <a:ext cx="5397500" cy="30368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3473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9" name="Text Placeholder 18"/>
          <p:cNvSpPr>
            <a:spLocks noGrp="1"/>
          </p:cNvSpPr>
          <p:nvPr userDrawn="1">
            <p:ph type="body" sz="quarter" idx="10" hasCustomPrompt="1"/>
          </p:nvPr>
        </p:nvSpPr>
        <p:spPr>
          <a:xfrm>
            <a:off x="3306386" y="406401"/>
            <a:ext cx="5579228" cy="852487"/>
          </a:xfrm>
          <a:prstGeom prst="rect">
            <a:avLst/>
          </a:prstGeom>
        </p:spPr>
        <p:txBody>
          <a:bodyPr/>
          <a:lstStyle>
            <a:lvl1pPr marL="0" indent="0" algn="ctr">
              <a:buNone/>
              <a:defRPr sz="4200" b="1"/>
            </a:lvl1pPr>
          </a:lstStyle>
          <a:p>
            <a:pPr lvl="0"/>
            <a:r>
              <a:rPr lang="en-US" dirty="0"/>
              <a:t>ECO TITLE</a:t>
            </a:r>
            <a:endParaRPr lang="ru-RU" dirty="0"/>
          </a:p>
        </p:txBody>
      </p:sp>
      <p:sp>
        <p:nvSpPr>
          <p:cNvPr id="21" name="Text Placeholder 20"/>
          <p:cNvSpPr>
            <a:spLocks noGrp="1"/>
          </p:cNvSpPr>
          <p:nvPr>
            <p:ph type="body" sz="quarter" idx="11" hasCustomPrompt="1"/>
          </p:nvPr>
        </p:nvSpPr>
        <p:spPr>
          <a:xfrm>
            <a:off x="1215002" y="5005845"/>
            <a:ext cx="1884659" cy="333321"/>
          </a:xfrm>
          <a:prstGeom prst="rect">
            <a:avLst/>
          </a:prstGeom>
        </p:spPr>
        <p:txBody>
          <a:bodyPr/>
          <a:lstStyle>
            <a:lvl1pPr marL="0" indent="0" algn="ctr">
              <a:buNone/>
              <a:defRPr sz="1800" b="1" baseline="0">
                <a:latin typeface="+mn-lt"/>
              </a:defRPr>
            </a:lvl1pPr>
          </a:lstStyle>
          <a:p>
            <a:pPr lvl="0"/>
            <a:r>
              <a:rPr lang="en-US" dirty="0"/>
              <a:t>TITLE 01</a:t>
            </a:r>
            <a:endParaRPr lang="ru-RU" dirty="0"/>
          </a:p>
        </p:txBody>
      </p:sp>
      <p:sp>
        <p:nvSpPr>
          <p:cNvPr id="23" name="Text Placeholder 22"/>
          <p:cNvSpPr>
            <a:spLocks noGrp="1"/>
          </p:cNvSpPr>
          <p:nvPr>
            <p:ph type="body" sz="quarter" idx="12" hasCustomPrompt="1"/>
          </p:nvPr>
        </p:nvSpPr>
        <p:spPr>
          <a:xfrm>
            <a:off x="1385201" y="5411788"/>
            <a:ext cx="1544260" cy="1116012"/>
          </a:xfrm>
          <a:prstGeom prst="rect">
            <a:avLst/>
          </a:prstGeom>
        </p:spPr>
        <p:txBody>
          <a:bodyPr/>
          <a:lstStyle>
            <a:lvl1pPr marL="0" indent="0">
              <a:buNone/>
              <a:defRPr sz="1100"/>
            </a:lvl1pPr>
          </a:lstStyle>
          <a:p>
            <a:pPr algn="ctr" eaLnBrk="1" hangingPunct="1"/>
            <a:r>
              <a:rPr lang="en-US" altLang="ru-RU" sz="1100" dirty="0">
                <a:solidFill>
                  <a:schemeClr val="tx1"/>
                </a:solidFill>
                <a:latin typeface="Open Sans" panose="020B0606030504020204" pitchFamily="34" charset="0"/>
              </a:rPr>
              <a:t>Lorem ipsum dolor sit amet, consectetur adipiscing elit, sed do eiusmod tempor incididunt ut labore</a:t>
            </a:r>
            <a:endParaRPr lang="ru-RU" altLang="ru-RU" sz="1100" dirty="0">
              <a:solidFill>
                <a:schemeClr val="tx1"/>
              </a:solidFill>
              <a:latin typeface="Open Sans" panose="020B0606030504020204" pitchFamily="34" charset="0"/>
            </a:endParaRPr>
          </a:p>
        </p:txBody>
      </p:sp>
      <p:sp>
        <p:nvSpPr>
          <p:cNvPr id="26" name="Text Placeholder 20"/>
          <p:cNvSpPr>
            <a:spLocks noGrp="1"/>
          </p:cNvSpPr>
          <p:nvPr>
            <p:ph type="body" sz="quarter" idx="13" hasCustomPrompt="1"/>
          </p:nvPr>
        </p:nvSpPr>
        <p:spPr>
          <a:xfrm>
            <a:off x="3810968" y="5005845"/>
            <a:ext cx="1884659" cy="333321"/>
          </a:xfrm>
          <a:prstGeom prst="rect">
            <a:avLst/>
          </a:prstGeom>
        </p:spPr>
        <p:txBody>
          <a:bodyPr/>
          <a:lstStyle>
            <a:lvl1pPr marL="0" indent="0" algn="ctr">
              <a:buNone/>
              <a:defRPr sz="1800" b="1" baseline="0">
                <a:latin typeface="+mn-lt"/>
              </a:defRPr>
            </a:lvl1pPr>
          </a:lstStyle>
          <a:p>
            <a:pPr lvl="0"/>
            <a:r>
              <a:rPr lang="en-US" dirty="0"/>
              <a:t>TITLE 02</a:t>
            </a:r>
            <a:endParaRPr lang="ru-RU" dirty="0"/>
          </a:p>
        </p:txBody>
      </p:sp>
      <p:sp>
        <p:nvSpPr>
          <p:cNvPr id="27" name="Text Placeholder 22"/>
          <p:cNvSpPr>
            <a:spLocks noGrp="1"/>
          </p:cNvSpPr>
          <p:nvPr>
            <p:ph type="body" sz="quarter" idx="14" hasCustomPrompt="1"/>
          </p:nvPr>
        </p:nvSpPr>
        <p:spPr>
          <a:xfrm>
            <a:off x="3981167" y="5411788"/>
            <a:ext cx="1544260" cy="1116012"/>
          </a:xfrm>
          <a:prstGeom prst="rect">
            <a:avLst/>
          </a:prstGeom>
        </p:spPr>
        <p:txBody>
          <a:bodyPr/>
          <a:lstStyle>
            <a:lvl1pPr marL="0" indent="0">
              <a:buNone/>
              <a:defRPr sz="1100"/>
            </a:lvl1pPr>
          </a:lstStyle>
          <a:p>
            <a:pPr algn="ctr" eaLnBrk="1" hangingPunct="1"/>
            <a:r>
              <a:rPr lang="en-US" altLang="ru-RU" sz="1100" dirty="0">
                <a:solidFill>
                  <a:schemeClr val="tx1"/>
                </a:solidFill>
                <a:latin typeface="Open Sans" panose="020B0606030504020204" pitchFamily="34" charset="0"/>
              </a:rPr>
              <a:t>Lorem ipsum dolor sit amet, consectetur adipiscing elit, sed do eiusmod tempor incididunt ut labore</a:t>
            </a:r>
            <a:endParaRPr lang="ru-RU" altLang="ru-RU" sz="1100" dirty="0">
              <a:solidFill>
                <a:schemeClr val="tx1"/>
              </a:solidFill>
              <a:latin typeface="Open Sans" panose="020B0606030504020204" pitchFamily="34" charset="0"/>
            </a:endParaRPr>
          </a:p>
        </p:txBody>
      </p:sp>
      <p:sp>
        <p:nvSpPr>
          <p:cNvPr id="28" name="Text Placeholder 20"/>
          <p:cNvSpPr>
            <a:spLocks noGrp="1"/>
          </p:cNvSpPr>
          <p:nvPr>
            <p:ph type="body" sz="quarter" idx="15" hasCustomPrompt="1"/>
          </p:nvPr>
        </p:nvSpPr>
        <p:spPr>
          <a:xfrm>
            <a:off x="6406934" y="5005845"/>
            <a:ext cx="1884659" cy="333321"/>
          </a:xfrm>
          <a:prstGeom prst="rect">
            <a:avLst/>
          </a:prstGeom>
        </p:spPr>
        <p:txBody>
          <a:bodyPr/>
          <a:lstStyle>
            <a:lvl1pPr marL="0" indent="0" algn="ctr">
              <a:buNone/>
              <a:defRPr sz="1800" b="1" baseline="0">
                <a:latin typeface="+mn-lt"/>
              </a:defRPr>
            </a:lvl1pPr>
          </a:lstStyle>
          <a:p>
            <a:pPr lvl="0"/>
            <a:r>
              <a:rPr lang="en-US" dirty="0"/>
              <a:t>TITLE 03</a:t>
            </a:r>
            <a:endParaRPr lang="ru-RU" dirty="0"/>
          </a:p>
        </p:txBody>
      </p:sp>
      <p:sp>
        <p:nvSpPr>
          <p:cNvPr id="29" name="Text Placeholder 22"/>
          <p:cNvSpPr>
            <a:spLocks noGrp="1"/>
          </p:cNvSpPr>
          <p:nvPr>
            <p:ph type="body" sz="quarter" idx="16" hasCustomPrompt="1"/>
          </p:nvPr>
        </p:nvSpPr>
        <p:spPr>
          <a:xfrm>
            <a:off x="6577133" y="5411788"/>
            <a:ext cx="1544260" cy="1116012"/>
          </a:xfrm>
          <a:prstGeom prst="rect">
            <a:avLst/>
          </a:prstGeom>
        </p:spPr>
        <p:txBody>
          <a:bodyPr/>
          <a:lstStyle>
            <a:lvl1pPr marL="0" indent="0">
              <a:buNone/>
              <a:defRPr sz="1100"/>
            </a:lvl1pPr>
          </a:lstStyle>
          <a:p>
            <a:pPr algn="ctr" eaLnBrk="1" hangingPunct="1"/>
            <a:r>
              <a:rPr lang="en-US" altLang="ru-RU" sz="1100" dirty="0">
                <a:solidFill>
                  <a:schemeClr val="tx1"/>
                </a:solidFill>
                <a:latin typeface="Open Sans" panose="020B0606030504020204" pitchFamily="34" charset="0"/>
              </a:rPr>
              <a:t>Lorem ipsum dolor sit amet, consectetur adipiscing elit, sed do eiusmod tempor incididunt ut labore</a:t>
            </a:r>
            <a:endParaRPr lang="ru-RU" altLang="ru-RU" sz="1100" dirty="0">
              <a:solidFill>
                <a:schemeClr val="tx1"/>
              </a:solidFill>
              <a:latin typeface="Open Sans" panose="020B0606030504020204" pitchFamily="34" charset="0"/>
            </a:endParaRPr>
          </a:p>
        </p:txBody>
      </p:sp>
      <p:sp>
        <p:nvSpPr>
          <p:cNvPr id="30" name="Text Placeholder 20"/>
          <p:cNvSpPr>
            <a:spLocks noGrp="1"/>
          </p:cNvSpPr>
          <p:nvPr>
            <p:ph type="body" sz="quarter" idx="17" hasCustomPrompt="1"/>
          </p:nvPr>
        </p:nvSpPr>
        <p:spPr>
          <a:xfrm>
            <a:off x="9002900" y="5005845"/>
            <a:ext cx="1884659" cy="333321"/>
          </a:xfrm>
          <a:prstGeom prst="rect">
            <a:avLst/>
          </a:prstGeom>
        </p:spPr>
        <p:txBody>
          <a:bodyPr/>
          <a:lstStyle>
            <a:lvl1pPr marL="0" indent="0" algn="ctr">
              <a:buNone/>
              <a:defRPr sz="1800" b="1" baseline="0">
                <a:latin typeface="+mn-lt"/>
              </a:defRPr>
            </a:lvl1pPr>
          </a:lstStyle>
          <a:p>
            <a:pPr lvl="0"/>
            <a:r>
              <a:rPr lang="en-US" dirty="0"/>
              <a:t>TITLE 04</a:t>
            </a:r>
            <a:endParaRPr lang="ru-RU" dirty="0"/>
          </a:p>
        </p:txBody>
      </p:sp>
      <p:sp>
        <p:nvSpPr>
          <p:cNvPr id="31" name="Text Placeholder 22"/>
          <p:cNvSpPr>
            <a:spLocks noGrp="1"/>
          </p:cNvSpPr>
          <p:nvPr>
            <p:ph type="body" sz="quarter" idx="18" hasCustomPrompt="1"/>
          </p:nvPr>
        </p:nvSpPr>
        <p:spPr>
          <a:xfrm>
            <a:off x="9173099" y="5411788"/>
            <a:ext cx="1544260" cy="1116012"/>
          </a:xfrm>
          <a:prstGeom prst="rect">
            <a:avLst/>
          </a:prstGeom>
        </p:spPr>
        <p:txBody>
          <a:bodyPr/>
          <a:lstStyle>
            <a:lvl1pPr marL="0" indent="0">
              <a:buNone/>
              <a:defRPr sz="1100"/>
            </a:lvl1pPr>
          </a:lstStyle>
          <a:p>
            <a:pPr algn="ctr" eaLnBrk="1" hangingPunct="1"/>
            <a:r>
              <a:rPr lang="en-US" altLang="ru-RU" sz="1100" dirty="0">
                <a:solidFill>
                  <a:schemeClr val="tx1"/>
                </a:solidFill>
                <a:latin typeface="Open Sans" panose="020B0606030504020204" pitchFamily="34" charset="0"/>
              </a:rPr>
              <a:t>Lorem ipsum dolor sit amet, consectetur adipiscing elit, sed do eiusmod tempor incididunt ut labore</a:t>
            </a:r>
            <a:endParaRPr lang="ru-RU" altLang="ru-RU" sz="1100" dirty="0">
              <a:solidFill>
                <a:schemeClr val="tx1"/>
              </a:solidFill>
              <a:latin typeface="Open Sans" panose="020B0606030504020204" pitchFamily="34" charset="0"/>
            </a:endParaRPr>
          </a:p>
        </p:txBody>
      </p:sp>
    </p:spTree>
    <p:extLst>
      <p:ext uri="{BB962C8B-B14F-4D97-AF65-F5344CB8AC3E}">
        <p14:creationId xmlns:p14="http://schemas.microsoft.com/office/powerpoint/2010/main" val="1004493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04 options">
    <p:spTree>
      <p:nvGrpSpPr>
        <p:cNvPr id="1" name=""/>
        <p:cNvGrpSpPr/>
        <p:nvPr/>
      </p:nvGrpSpPr>
      <p:grpSpPr>
        <a:xfrm>
          <a:off x="0" y="0"/>
          <a:ext cx="0" cy="0"/>
          <a:chOff x="0" y="0"/>
          <a:chExt cx="0" cy="0"/>
        </a:xfrm>
      </p:grpSpPr>
      <p:sp>
        <p:nvSpPr>
          <p:cNvPr id="34" name="Text Placeholder 33"/>
          <p:cNvSpPr>
            <a:spLocks noGrp="1"/>
          </p:cNvSpPr>
          <p:nvPr>
            <p:ph type="body" sz="quarter" idx="11" hasCustomPrompt="1"/>
          </p:nvPr>
        </p:nvSpPr>
        <p:spPr>
          <a:xfrm>
            <a:off x="1106805" y="2149470"/>
            <a:ext cx="2531746" cy="858842"/>
          </a:xfrm>
        </p:spPr>
        <p:txBody>
          <a:bodyPr>
            <a:noAutofit/>
          </a:bodyPr>
          <a:lstStyle>
            <a:lvl1pPr marL="0" indent="0">
              <a:buNone/>
              <a:defRPr sz="1200">
                <a:solidFill>
                  <a:schemeClr val="tx1"/>
                </a:solidFill>
              </a:defRPr>
            </a:lvl1pPr>
          </a:lstStyle>
          <a:p>
            <a:pPr lvl="0"/>
            <a:r>
              <a:rPr lang="en-US" dirty="0"/>
              <a:t>Lorem ipsum dolor sit amet, consectetur adipiscing elit, sed do eiusmod tempor incididunt ut labore et dolore magna aliqua. </a:t>
            </a:r>
          </a:p>
        </p:txBody>
      </p:sp>
      <p:sp>
        <p:nvSpPr>
          <p:cNvPr id="37" name="Text Placeholder 36"/>
          <p:cNvSpPr>
            <a:spLocks noGrp="1"/>
          </p:cNvSpPr>
          <p:nvPr>
            <p:ph type="body" sz="quarter" idx="12" hasCustomPrompt="1"/>
          </p:nvPr>
        </p:nvSpPr>
        <p:spPr>
          <a:xfrm>
            <a:off x="8905875" y="1783697"/>
            <a:ext cx="2489516" cy="541338"/>
          </a:xfrm>
        </p:spPr>
        <p:txBody>
          <a:bodyPr>
            <a:noAutofit/>
          </a:bodyPr>
          <a:lstStyle>
            <a:lvl1pPr marL="0" indent="0" algn="r">
              <a:buNone/>
              <a:defRPr kumimoji="0" lang="en-US" sz="2400" b="1" i="0" u="none" strike="noStrike" kern="1200" cap="none" normalizeH="0" baseline="0" dirty="0" smtClean="0">
                <a:ln>
                  <a:noFill/>
                </a:ln>
                <a:solidFill>
                  <a:schemeClr val="accent3"/>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a:t>
            </a:r>
            <a:r>
              <a:rPr lang="ru-RU" dirty="0"/>
              <a:t>3</a:t>
            </a:r>
          </a:p>
        </p:txBody>
      </p:sp>
      <p:sp>
        <p:nvSpPr>
          <p:cNvPr id="44" name="Text Placeholder 33"/>
          <p:cNvSpPr>
            <a:spLocks noGrp="1"/>
          </p:cNvSpPr>
          <p:nvPr>
            <p:ph type="body" sz="quarter" idx="13" hasCustomPrompt="1"/>
          </p:nvPr>
        </p:nvSpPr>
        <p:spPr>
          <a:xfrm>
            <a:off x="8791575" y="2162170"/>
            <a:ext cx="2603816" cy="793752"/>
          </a:xfrm>
        </p:spPr>
        <p:txBody>
          <a:bodyPr>
            <a:noAutofit/>
          </a:bodyPr>
          <a:lstStyle>
            <a:lvl1pPr marL="0" indent="0" algn="r">
              <a:buNone/>
              <a:defRPr sz="1200">
                <a:solidFill>
                  <a:schemeClr val="tx1"/>
                </a:solidFill>
              </a:defRPr>
            </a:lvl1pPr>
          </a:lstStyle>
          <a:p>
            <a:pPr lvl="0"/>
            <a:r>
              <a:rPr lang="en-US" dirty="0"/>
              <a:t>Lorem ipsum dolor sit amet, consectetur adipiscing elit, sed do eiusmod tempor incididunt ut labore et dolore magna aliqua. </a:t>
            </a:r>
          </a:p>
        </p:txBody>
      </p:sp>
      <p:sp>
        <p:nvSpPr>
          <p:cNvPr id="45" name="Text Placeholder 36"/>
          <p:cNvSpPr>
            <a:spLocks noGrp="1"/>
          </p:cNvSpPr>
          <p:nvPr>
            <p:ph type="body" sz="quarter" idx="14" hasCustomPrompt="1"/>
          </p:nvPr>
        </p:nvSpPr>
        <p:spPr>
          <a:xfrm>
            <a:off x="1106804" y="1783697"/>
            <a:ext cx="2531747" cy="541338"/>
          </a:xfrm>
        </p:spPr>
        <p:txBody>
          <a:bodyPr>
            <a:noAutofit/>
          </a:bodyPr>
          <a:lstStyle>
            <a:lvl1pPr marL="0" indent="0" algn="l">
              <a:buNone/>
              <a:defRPr kumimoji="0" lang="en-US" sz="2400" b="1" i="0" u="none" strike="noStrike" kern="1200" cap="none" normalizeH="0" baseline="0" dirty="0" smtClean="0">
                <a:ln>
                  <a:noFill/>
                </a:ln>
                <a:solidFill>
                  <a:schemeClr val="accent2"/>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2</a:t>
            </a:r>
          </a:p>
        </p:txBody>
      </p:sp>
      <p:sp>
        <p:nvSpPr>
          <p:cNvPr id="10" name="Text Placeholder 33"/>
          <p:cNvSpPr>
            <a:spLocks noGrp="1"/>
          </p:cNvSpPr>
          <p:nvPr>
            <p:ph type="body" sz="quarter" idx="15" hasCustomPrompt="1"/>
          </p:nvPr>
        </p:nvSpPr>
        <p:spPr>
          <a:xfrm>
            <a:off x="1106805" y="4880924"/>
            <a:ext cx="2531746" cy="858842"/>
          </a:xfrm>
        </p:spPr>
        <p:txBody>
          <a:bodyPr>
            <a:noAutofit/>
          </a:bodyPr>
          <a:lstStyle>
            <a:lvl1pPr marL="0" indent="0">
              <a:buNone/>
              <a:defRPr sz="1200">
                <a:solidFill>
                  <a:schemeClr val="tx1"/>
                </a:solidFill>
              </a:defRPr>
            </a:lvl1pPr>
          </a:lstStyle>
          <a:p>
            <a:pPr lvl="0"/>
            <a:r>
              <a:rPr lang="en-US" dirty="0"/>
              <a:t>Lorem ipsum dolor sit amet, consectetur adipiscing elit, sed do eiusmod tempor incididunt ut labore et dolore magna aliqua. </a:t>
            </a:r>
          </a:p>
        </p:txBody>
      </p:sp>
      <p:sp>
        <p:nvSpPr>
          <p:cNvPr id="11" name="Text Placeholder 36"/>
          <p:cNvSpPr>
            <a:spLocks noGrp="1"/>
          </p:cNvSpPr>
          <p:nvPr>
            <p:ph type="body" sz="quarter" idx="16" hasCustomPrompt="1"/>
          </p:nvPr>
        </p:nvSpPr>
        <p:spPr>
          <a:xfrm>
            <a:off x="1106804" y="4515151"/>
            <a:ext cx="2531747" cy="541338"/>
          </a:xfrm>
        </p:spPr>
        <p:txBody>
          <a:bodyPr>
            <a:noAutofit/>
          </a:bodyPr>
          <a:lstStyle>
            <a:lvl1pPr marL="0" indent="0" algn="l">
              <a:buNone/>
              <a:defRPr kumimoji="0" lang="en-US" sz="2400" b="1" i="0" u="none" strike="noStrike" kern="1200" cap="none" normalizeH="0" baseline="0" dirty="0" smtClean="0">
                <a:ln>
                  <a:noFill/>
                </a:ln>
                <a:solidFill>
                  <a:schemeClr val="accent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1</a:t>
            </a:r>
          </a:p>
        </p:txBody>
      </p:sp>
      <p:sp>
        <p:nvSpPr>
          <p:cNvPr id="12" name="Text Placeholder 36"/>
          <p:cNvSpPr>
            <a:spLocks noGrp="1"/>
          </p:cNvSpPr>
          <p:nvPr>
            <p:ph type="body" sz="quarter" idx="17" hasCustomPrompt="1"/>
          </p:nvPr>
        </p:nvSpPr>
        <p:spPr>
          <a:xfrm>
            <a:off x="8905875" y="4515151"/>
            <a:ext cx="2489516" cy="541338"/>
          </a:xfrm>
        </p:spPr>
        <p:txBody>
          <a:bodyPr>
            <a:noAutofit/>
          </a:bodyPr>
          <a:lstStyle>
            <a:lvl1pPr marL="0" indent="0" algn="r">
              <a:buNone/>
              <a:defRPr kumimoji="0" lang="en-US" sz="2400" b="1" i="0" u="none" strike="noStrike" kern="1200" cap="none" normalizeH="0" baseline="0" dirty="0" smtClean="0">
                <a:ln>
                  <a:noFill/>
                </a:ln>
                <a:solidFill>
                  <a:schemeClr val="accent5"/>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4</a:t>
            </a:r>
          </a:p>
        </p:txBody>
      </p:sp>
      <p:sp>
        <p:nvSpPr>
          <p:cNvPr id="13" name="Text Placeholder 33"/>
          <p:cNvSpPr>
            <a:spLocks noGrp="1"/>
          </p:cNvSpPr>
          <p:nvPr>
            <p:ph type="body" sz="quarter" idx="18" hasCustomPrompt="1"/>
          </p:nvPr>
        </p:nvSpPr>
        <p:spPr>
          <a:xfrm>
            <a:off x="8791575" y="4893624"/>
            <a:ext cx="2603816" cy="793752"/>
          </a:xfrm>
        </p:spPr>
        <p:txBody>
          <a:bodyPr>
            <a:noAutofit/>
          </a:bodyPr>
          <a:lstStyle>
            <a:lvl1pPr marL="0" indent="0" algn="r">
              <a:buNone/>
              <a:defRPr sz="1200">
                <a:solidFill>
                  <a:schemeClr val="tx1"/>
                </a:solidFill>
              </a:defRPr>
            </a:lvl1pPr>
          </a:lstStyle>
          <a:p>
            <a:pPr lvl="0"/>
            <a:r>
              <a:rPr lang="en-US" dirty="0"/>
              <a:t>Lorem ipsum dolor sit amet, consectetur adipiscing elit, sed do eiusmod tempor incididunt ut labore et dolore magna aliqua. </a:t>
            </a:r>
          </a:p>
        </p:txBody>
      </p:sp>
      <p:sp>
        <p:nvSpPr>
          <p:cNvPr id="14" name="Text Placeholder 18"/>
          <p:cNvSpPr>
            <a:spLocks noGrp="1"/>
          </p:cNvSpPr>
          <p:nvPr>
            <p:ph type="body" sz="quarter" idx="10" hasCustomPrompt="1"/>
          </p:nvPr>
        </p:nvSpPr>
        <p:spPr>
          <a:xfrm>
            <a:off x="3306386" y="406401"/>
            <a:ext cx="5579228" cy="852487"/>
          </a:xfrm>
          <a:prstGeom prst="rect">
            <a:avLst/>
          </a:prstGeom>
        </p:spPr>
        <p:txBody>
          <a:bodyPr/>
          <a:lstStyle>
            <a:lvl1pPr marL="0" indent="0" algn="ctr">
              <a:buNone/>
              <a:defRPr sz="4200" b="1"/>
            </a:lvl1pPr>
          </a:lstStyle>
          <a:p>
            <a:pPr lvl="0"/>
            <a:r>
              <a:rPr lang="en-US" dirty="0"/>
              <a:t>ECO PRESENTATION</a:t>
            </a:r>
            <a:endParaRPr lang="ru-RU" dirty="0"/>
          </a:p>
        </p:txBody>
      </p:sp>
    </p:spTree>
    <p:extLst>
      <p:ext uri="{BB962C8B-B14F-4D97-AF65-F5344CB8AC3E}">
        <p14:creationId xmlns:p14="http://schemas.microsoft.com/office/powerpoint/2010/main" val="134139937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2" name="Text Placeholder 18"/>
          <p:cNvSpPr>
            <a:spLocks noGrp="1"/>
          </p:cNvSpPr>
          <p:nvPr>
            <p:ph type="body" sz="quarter" idx="10" hasCustomPrompt="1"/>
          </p:nvPr>
        </p:nvSpPr>
        <p:spPr>
          <a:xfrm>
            <a:off x="3306387" y="406402"/>
            <a:ext cx="5579228" cy="852487"/>
          </a:xfrm>
          <a:prstGeom prst="rect">
            <a:avLst/>
          </a:prstGeom>
        </p:spPr>
        <p:txBody>
          <a:bodyPr/>
          <a:lstStyle>
            <a:lvl1pPr marL="0" indent="0" algn="ctr">
              <a:buNone/>
              <a:defRPr sz="4200" b="1"/>
            </a:lvl1pPr>
          </a:lstStyle>
          <a:p>
            <a:pPr lvl="0"/>
            <a:r>
              <a:rPr lang="en-US" dirty="0"/>
              <a:t>ECO PRESENTATION</a:t>
            </a:r>
            <a:endParaRPr lang="ru-RU" dirty="0"/>
          </a:p>
        </p:txBody>
      </p:sp>
      <p:sp>
        <p:nvSpPr>
          <p:cNvPr id="3" name="Text Placeholder 33"/>
          <p:cNvSpPr>
            <a:spLocks noGrp="1"/>
          </p:cNvSpPr>
          <p:nvPr>
            <p:ph type="body" sz="quarter" idx="11" hasCustomPrompt="1"/>
          </p:nvPr>
        </p:nvSpPr>
        <p:spPr>
          <a:xfrm>
            <a:off x="840105" y="1800228"/>
            <a:ext cx="3855720" cy="857249"/>
          </a:xfrm>
          <a:prstGeom prst="rect">
            <a:avLst/>
          </a:prstGeom>
        </p:spPr>
        <p:txBody>
          <a:bodyPr>
            <a:noAutofit/>
          </a:bodyPr>
          <a:lstStyle>
            <a:lvl1pPr marL="0" indent="0">
              <a:buNone/>
              <a:defRPr sz="1100">
                <a:solidFill>
                  <a:schemeClr val="tx1"/>
                </a:solidFill>
              </a:defRPr>
            </a:lvl1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a:t>
            </a:r>
          </a:p>
        </p:txBody>
      </p:sp>
      <p:sp>
        <p:nvSpPr>
          <p:cNvPr id="4" name="Text Placeholder 36"/>
          <p:cNvSpPr>
            <a:spLocks noGrp="1"/>
          </p:cNvSpPr>
          <p:nvPr>
            <p:ph type="body" sz="quarter" idx="14" hasCustomPrompt="1"/>
          </p:nvPr>
        </p:nvSpPr>
        <p:spPr>
          <a:xfrm>
            <a:off x="840105" y="1442445"/>
            <a:ext cx="2531747" cy="541339"/>
          </a:xfrm>
          <a:prstGeom prst="rect">
            <a:avLst/>
          </a:prstGeom>
        </p:spPr>
        <p:txBody>
          <a:bodyPr>
            <a:noAutofit/>
          </a:bodyPr>
          <a:lstStyle>
            <a:lvl1pPr marL="0" indent="0" algn="l">
              <a:buNone/>
              <a:defRPr kumimoji="0" lang="en-US" sz="2000" b="1" i="0" u="none" strike="noStrike" kern="1200" cap="none" normalizeH="0" baseline="0" dirty="0" smtClean="0">
                <a:ln>
                  <a:noFill/>
                </a:ln>
                <a:solidFill>
                  <a:schemeClr val="accent4">
                    <a:lumMod val="60000"/>
                    <a:lumOff val="40000"/>
                  </a:schemeClr>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01</a:t>
            </a:r>
            <a:endParaRPr lang="ru-RU" dirty="0"/>
          </a:p>
        </p:txBody>
      </p:sp>
      <p:sp>
        <p:nvSpPr>
          <p:cNvPr id="9" name="Text Placeholder 33"/>
          <p:cNvSpPr>
            <a:spLocks noGrp="1"/>
          </p:cNvSpPr>
          <p:nvPr>
            <p:ph type="body" sz="quarter" idx="15" hasCustomPrompt="1"/>
          </p:nvPr>
        </p:nvSpPr>
        <p:spPr>
          <a:xfrm>
            <a:off x="840105" y="3086102"/>
            <a:ext cx="3855720" cy="857249"/>
          </a:xfrm>
          <a:prstGeom prst="rect">
            <a:avLst/>
          </a:prstGeom>
        </p:spPr>
        <p:txBody>
          <a:bodyPr>
            <a:noAutofit/>
          </a:bodyPr>
          <a:lstStyle>
            <a:lvl1pPr marL="0" indent="0">
              <a:buNone/>
              <a:defRPr sz="1100">
                <a:solidFill>
                  <a:schemeClr val="tx1"/>
                </a:solidFill>
              </a:defRPr>
            </a:lvl1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 Placeholder 36"/>
          <p:cNvSpPr>
            <a:spLocks noGrp="1"/>
          </p:cNvSpPr>
          <p:nvPr>
            <p:ph type="body" sz="quarter" idx="16" hasCustomPrompt="1"/>
          </p:nvPr>
        </p:nvSpPr>
        <p:spPr>
          <a:xfrm>
            <a:off x="840105" y="2728321"/>
            <a:ext cx="2531747" cy="541339"/>
          </a:xfrm>
          <a:prstGeom prst="rect">
            <a:avLst/>
          </a:prstGeom>
        </p:spPr>
        <p:txBody>
          <a:bodyPr>
            <a:noAutofit/>
          </a:bodyPr>
          <a:lstStyle>
            <a:lvl1pPr marL="0" indent="0" algn="l">
              <a:buNone/>
              <a:defRPr kumimoji="0" lang="en-US" sz="2000" b="1" i="0" u="none" strike="noStrike" kern="1200" cap="none" normalizeH="0" baseline="0" dirty="0" smtClean="0">
                <a:ln>
                  <a:noFill/>
                </a:ln>
                <a:solidFill>
                  <a:schemeClr val="accent4"/>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02</a:t>
            </a:r>
            <a:endParaRPr lang="ru-RU" dirty="0"/>
          </a:p>
        </p:txBody>
      </p:sp>
      <p:sp>
        <p:nvSpPr>
          <p:cNvPr id="11" name="Text Placeholder 33"/>
          <p:cNvSpPr>
            <a:spLocks noGrp="1"/>
          </p:cNvSpPr>
          <p:nvPr>
            <p:ph type="body" sz="quarter" idx="17" hasCustomPrompt="1"/>
          </p:nvPr>
        </p:nvSpPr>
        <p:spPr>
          <a:xfrm>
            <a:off x="840105" y="4371977"/>
            <a:ext cx="3855720" cy="857249"/>
          </a:xfrm>
          <a:prstGeom prst="rect">
            <a:avLst/>
          </a:prstGeom>
        </p:spPr>
        <p:txBody>
          <a:bodyPr>
            <a:noAutofit/>
          </a:bodyPr>
          <a:lstStyle>
            <a:lvl1pPr marL="0" indent="0">
              <a:buNone/>
              <a:defRPr sz="1100">
                <a:solidFill>
                  <a:schemeClr val="tx1"/>
                </a:solidFill>
              </a:defRPr>
            </a:lvl1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a:t>
            </a:r>
          </a:p>
        </p:txBody>
      </p:sp>
      <p:sp>
        <p:nvSpPr>
          <p:cNvPr id="12" name="Text Placeholder 36"/>
          <p:cNvSpPr>
            <a:spLocks noGrp="1"/>
          </p:cNvSpPr>
          <p:nvPr>
            <p:ph type="body" sz="quarter" idx="18" hasCustomPrompt="1"/>
          </p:nvPr>
        </p:nvSpPr>
        <p:spPr>
          <a:xfrm>
            <a:off x="840105" y="4014196"/>
            <a:ext cx="2531747" cy="541339"/>
          </a:xfrm>
          <a:prstGeom prst="rect">
            <a:avLst/>
          </a:prstGeom>
        </p:spPr>
        <p:txBody>
          <a:bodyPr>
            <a:noAutofit/>
          </a:bodyPr>
          <a:lstStyle>
            <a:lvl1pPr marL="0" indent="0" algn="l">
              <a:buNone/>
              <a:defRPr kumimoji="0" lang="en-US" sz="2000" b="1" i="0" u="none" strike="noStrike" kern="1200" cap="none" normalizeH="0" baseline="0" dirty="0" smtClean="0">
                <a:ln>
                  <a:noFill/>
                </a:ln>
                <a:solidFill>
                  <a:schemeClr val="accent5"/>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03</a:t>
            </a:r>
            <a:endParaRPr lang="ru-RU" dirty="0"/>
          </a:p>
        </p:txBody>
      </p:sp>
      <p:sp>
        <p:nvSpPr>
          <p:cNvPr id="13" name="Text Placeholder 33"/>
          <p:cNvSpPr>
            <a:spLocks noGrp="1"/>
          </p:cNvSpPr>
          <p:nvPr>
            <p:ph type="body" sz="quarter" idx="19" hasCustomPrompt="1"/>
          </p:nvPr>
        </p:nvSpPr>
        <p:spPr>
          <a:xfrm>
            <a:off x="840105" y="5657853"/>
            <a:ext cx="3855720" cy="857249"/>
          </a:xfrm>
          <a:prstGeom prst="rect">
            <a:avLst/>
          </a:prstGeom>
        </p:spPr>
        <p:txBody>
          <a:bodyPr>
            <a:noAutofit/>
          </a:bodyPr>
          <a:lstStyle>
            <a:lvl1pPr marL="0" indent="0">
              <a:buNone/>
              <a:defRPr sz="1100">
                <a:solidFill>
                  <a:schemeClr val="tx1"/>
                </a:solidFill>
              </a:defRPr>
            </a:lvl1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a:t>
            </a:r>
          </a:p>
        </p:txBody>
      </p:sp>
      <p:sp>
        <p:nvSpPr>
          <p:cNvPr id="14" name="Text Placeholder 36"/>
          <p:cNvSpPr>
            <a:spLocks noGrp="1"/>
          </p:cNvSpPr>
          <p:nvPr>
            <p:ph type="body" sz="quarter" idx="20" hasCustomPrompt="1"/>
          </p:nvPr>
        </p:nvSpPr>
        <p:spPr>
          <a:xfrm>
            <a:off x="840105" y="5300071"/>
            <a:ext cx="2531747" cy="541339"/>
          </a:xfrm>
          <a:prstGeom prst="rect">
            <a:avLst/>
          </a:prstGeom>
        </p:spPr>
        <p:txBody>
          <a:bodyPr>
            <a:noAutofit/>
          </a:bodyPr>
          <a:lstStyle>
            <a:lvl1pPr marL="0" indent="0" algn="l">
              <a:buNone/>
              <a:defRPr kumimoji="0" lang="en-US" sz="2000" b="1" i="0" u="none" strike="noStrike" kern="1200" cap="none" normalizeH="0" baseline="0" dirty="0" smtClean="0">
                <a:ln>
                  <a:noFill/>
                </a:ln>
                <a:solidFill>
                  <a:schemeClr val="accent6"/>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04</a:t>
            </a:r>
            <a:endParaRPr lang="ru-RU" dirty="0"/>
          </a:p>
        </p:txBody>
      </p:sp>
    </p:spTree>
    <p:extLst>
      <p:ext uri="{BB962C8B-B14F-4D97-AF65-F5344CB8AC3E}">
        <p14:creationId xmlns:p14="http://schemas.microsoft.com/office/powerpoint/2010/main" val="241976162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1417003" y="1508125"/>
            <a:ext cx="1897699" cy="320675"/>
          </a:xfrm>
          <a:prstGeom prst="rect">
            <a:avLst/>
          </a:prstGeom>
        </p:spPr>
        <p:txBody>
          <a:bodyPr/>
          <a:lstStyle>
            <a:lvl1pPr marL="0" indent="0">
              <a:buNone/>
              <a:defRPr sz="1500" b="1" baseline="0"/>
            </a:lvl1pPr>
            <a:lvl2pPr>
              <a:defRPr sz="1800"/>
            </a:lvl2pPr>
            <a:lvl3pPr>
              <a:defRPr sz="1600"/>
            </a:lvl3pPr>
            <a:lvl4pPr>
              <a:defRPr sz="1400"/>
            </a:lvl4pPr>
            <a:lvl5pPr>
              <a:defRPr sz="1400"/>
            </a:lvl5pPr>
          </a:lstStyle>
          <a:p>
            <a:pPr lvl="0"/>
            <a:r>
              <a:rPr lang="en-US" dirty="0"/>
              <a:t>INFOGRAPHIC 01</a:t>
            </a:r>
            <a:endParaRPr lang="ru-RU" dirty="0"/>
          </a:p>
        </p:txBody>
      </p:sp>
      <p:sp>
        <p:nvSpPr>
          <p:cNvPr id="13" name="Text Placeholder 12"/>
          <p:cNvSpPr>
            <a:spLocks noGrp="1"/>
          </p:cNvSpPr>
          <p:nvPr>
            <p:ph type="body" sz="quarter" idx="11" hasCustomPrompt="1"/>
          </p:nvPr>
        </p:nvSpPr>
        <p:spPr>
          <a:xfrm>
            <a:off x="1432877" y="1737362"/>
            <a:ext cx="1798003" cy="1135063"/>
          </a:xfrm>
          <a:prstGeom prst="rect">
            <a:avLst/>
          </a:prstGeom>
        </p:spPr>
        <p:txBody>
          <a:bodyPr/>
          <a:lstStyle>
            <a:lvl1pPr marL="0" indent="0">
              <a:buNone/>
              <a:defRPr sz="1300"/>
            </a:lvl1pPr>
            <a:lvl2pPr>
              <a:defRPr sz="2000"/>
            </a:lvl2pPr>
            <a:lvl3pPr>
              <a:defRPr sz="1800"/>
            </a:lvl3pPr>
            <a:lvl4pPr>
              <a:defRPr sz="1600"/>
            </a:lvl4pPr>
            <a:lvl5pPr>
              <a:defRPr sz="1600"/>
            </a:lvl5pPr>
          </a:lstStyle>
          <a:p>
            <a:pPr lvl="0"/>
            <a:r>
              <a:rPr lang="en-US" dirty="0"/>
              <a:t>Lorem ipsum dolor sit amet, consectetur adipiscing elit, sed do eiusmod </a:t>
            </a:r>
            <a:endParaRPr lang="ru-RU" dirty="0"/>
          </a:p>
        </p:txBody>
      </p:sp>
      <p:sp>
        <p:nvSpPr>
          <p:cNvPr id="14" name="Text Placeholder 8"/>
          <p:cNvSpPr>
            <a:spLocks noGrp="1"/>
          </p:cNvSpPr>
          <p:nvPr>
            <p:ph type="body" sz="quarter" idx="12" hasCustomPrompt="1"/>
          </p:nvPr>
        </p:nvSpPr>
        <p:spPr>
          <a:xfrm>
            <a:off x="792163" y="3420745"/>
            <a:ext cx="1897699" cy="320675"/>
          </a:xfrm>
          <a:prstGeom prst="rect">
            <a:avLst/>
          </a:prstGeom>
        </p:spPr>
        <p:txBody>
          <a:bodyPr/>
          <a:lstStyle>
            <a:lvl1pPr marL="0" indent="0">
              <a:buNone/>
              <a:defRPr sz="1500" b="1" baseline="0"/>
            </a:lvl1pPr>
            <a:lvl2pPr>
              <a:defRPr sz="1800"/>
            </a:lvl2pPr>
            <a:lvl3pPr>
              <a:defRPr sz="1600"/>
            </a:lvl3pPr>
            <a:lvl4pPr>
              <a:defRPr sz="1400"/>
            </a:lvl4pPr>
            <a:lvl5pPr>
              <a:defRPr sz="1400"/>
            </a:lvl5pPr>
          </a:lstStyle>
          <a:p>
            <a:pPr lvl="0"/>
            <a:r>
              <a:rPr lang="en-US" dirty="0"/>
              <a:t>INFOGRAPHIC 02</a:t>
            </a:r>
            <a:endParaRPr lang="ru-RU" dirty="0"/>
          </a:p>
        </p:txBody>
      </p:sp>
      <p:sp>
        <p:nvSpPr>
          <p:cNvPr id="15" name="Text Placeholder 12"/>
          <p:cNvSpPr>
            <a:spLocks noGrp="1"/>
          </p:cNvSpPr>
          <p:nvPr>
            <p:ph type="body" sz="quarter" idx="13" hasCustomPrompt="1"/>
          </p:nvPr>
        </p:nvSpPr>
        <p:spPr>
          <a:xfrm>
            <a:off x="808037" y="3649982"/>
            <a:ext cx="1798003" cy="1135063"/>
          </a:xfrm>
          <a:prstGeom prst="rect">
            <a:avLst/>
          </a:prstGeom>
        </p:spPr>
        <p:txBody>
          <a:bodyPr/>
          <a:lstStyle>
            <a:lvl1pPr marL="0" indent="0">
              <a:buNone/>
              <a:defRPr sz="1300"/>
            </a:lvl1pPr>
            <a:lvl2pPr>
              <a:defRPr sz="2000"/>
            </a:lvl2pPr>
            <a:lvl3pPr>
              <a:defRPr sz="1800"/>
            </a:lvl3pPr>
            <a:lvl4pPr>
              <a:defRPr sz="1600"/>
            </a:lvl4pPr>
            <a:lvl5pPr>
              <a:defRPr sz="1600"/>
            </a:lvl5pPr>
          </a:lstStyle>
          <a:p>
            <a:pPr lvl="0"/>
            <a:r>
              <a:rPr lang="en-US" dirty="0"/>
              <a:t>Lorem ipsum dolor sit amet, consectetur adipiscing elit, sed do eiusmod </a:t>
            </a:r>
            <a:endParaRPr lang="ru-RU" dirty="0"/>
          </a:p>
        </p:txBody>
      </p:sp>
      <p:sp>
        <p:nvSpPr>
          <p:cNvPr id="18" name="Text Placeholder 8"/>
          <p:cNvSpPr>
            <a:spLocks noGrp="1"/>
          </p:cNvSpPr>
          <p:nvPr>
            <p:ph type="body" sz="quarter" idx="14" hasCustomPrompt="1"/>
          </p:nvPr>
        </p:nvSpPr>
        <p:spPr>
          <a:xfrm>
            <a:off x="1417003" y="5310505"/>
            <a:ext cx="1897699" cy="320675"/>
          </a:xfrm>
          <a:prstGeom prst="rect">
            <a:avLst/>
          </a:prstGeom>
        </p:spPr>
        <p:txBody>
          <a:bodyPr/>
          <a:lstStyle>
            <a:lvl1pPr marL="0" indent="0">
              <a:buNone/>
              <a:defRPr sz="1500" b="1" baseline="0"/>
            </a:lvl1pPr>
            <a:lvl2pPr>
              <a:defRPr sz="1800"/>
            </a:lvl2pPr>
            <a:lvl3pPr>
              <a:defRPr sz="1600"/>
            </a:lvl3pPr>
            <a:lvl4pPr>
              <a:defRPr sz="1400"/>
            </a:lvl4pPr>
            <a:lvl5pPr>
              <a:defRPr sz="1400"/>
            </a:lvl5pPr>
          </a:lstStyle>
          <a:p>
            <a:pPr lvl="0"/>
            <a:r>
              <a:rPr lang="en-US" dirty="0"/>
              <a:t>INFOGRAPHIC 03</a:t>
            </a:r>
            <a:endParaRPr lang="ru-RU" dirty="0"/>
          </a:p>
        </p:txBody>
      </p:sp>
      <p:sp>
        <p:nvSpPr>
          <p:cNvPr id="19" name="Text Placeholder 12"/>
          <p:cNvSpPr>
            <a:spLocks noGrp="1"/>
          </p:cNvSpPr>
          <p:nvPr>
            <p:ph type="body" sz="quarter" idx="15" hasCustomPrompt="1"/>
          </p:nvPr>
        </p:nvSpPr>
        <p:spPr>
          <a:xfrm>
            <a:off x="1432877" y="5539742"/>
            <a:ext cx="1798003" cy="1135063"/>
          </a:xfrm>
          <a:prstGeom prst="rect">
            <a:avLst/>
          </a:prstGeom>
        </p:spPr>
        <p:txBody>
          <a:bodyPr/>
          <a:lstStyle>
            <a:lvl1pPr marL="0" indent="0">
              <a:buNone/>
              <a:defRPr sz="1300"/>
            </a:lvl1pPr>
            <a:lvl2pPr>
              <a:defRPr sz="2000"/>
            </a:lvl2pPr>
            <a:lvl3pPr>
              <a:defRPr sz="1800"/>
            </a:lvl3pPr>
            <a:lvl4pPr>
              <a:defRPr sz="1600"/>
            </a:lvl4pPr>
            <a:lvl5pPr>
              <a:defRPr sz="1600"/>
            </a:lvl5pPr>
          </a:lstStyle>
          <a:p>
            <a:pPr lvl="0"/>
            <a:r>
              <a:rPr lang="en-US" dirty="0"/>
              <a:t>Lorem ipsum dolor sit amet, consectetur adipiscing elit, sed do eiusmod </a:t>
            </a:r>
            <a:endParaRPr lang="ru-RU" dirty="0"/>
          </a:p>
        </p:txBody>
      </p:sp>
      <p:sp>
        <p:nvSpPr>
          <p:cNvPr id="20" name="Text Placeholder 8"/>
          <p:cNvSpPr>
            <a:spLocks noGrp="1"/>
          </p:cNvSpPr>
          <p:nvPr>
            <p:ph type="body" sz="quarter" idx="16" hasCustomPrompt="1"/>
          </p:nvPr>
        </p:nvSpPr>
        <p:spPr>
          <a:xfrm>
            <a:off x="9052243" y="1508125"/>
            <a:ext cx="1897699" cy="320675"/>
          </a:xfrm>
          <a:prstGeom prst="rect">
            <a:avLst/>
          </a:prstGeom>
        </p:spPr>
        <p:txBody>
          <a:bodyPr/>
          <a:lstStyle>
            <a:lvl1pPr marL="0" indent="0" algn="r">
              <a:buNone/>
              <a:defRPr sz="1500" b="1" baseline="0"/>
            </a:lvl1pPr>
            <a:lvl2pPr>
              <a:defRPr sz="1800"/>
            </a:lvl2pPr>
            <a:lvl3pPr>
              <a:defRPr sz="1600"/>
            </a:lvl3pPr>
            <a:lvl4pPr>
              <a:defRPr sz="1400"/>
            </a:lvl4pPr>
            <a:lvl5pPr>
              <a:defRPr sz="1400"/>
            </a:lvl5pPr>
          </a:lstStyle>
          <a:p>
            <a:pPr lvl="0"/>
            <a:r>
              <a:rPr lang="en-US" dirty="0"/>
              <a:t>INFOGRAPHIC 04</a:t>
            </a:r>
            <a:endParaRPr lang="ru-RU" dirty="0"/>
          </a:p>
        </p:txBody>
      </p:sp>
      <p:sp>
        <p:nvSpPr>
          <p:cNvPr id="21" name="Text Placeholder 12"/>
          <p:cNvSpPr>
            <a:spLocks noGrp="1"/>
          </p:cNvSpPr>
          <p:nvPr>
            <p:ph type="body" sz="quarter" idx="17" hasCustomPrompt="1"/>
          </p:nvPr>
        </p:nvSpPr>
        <p:spPr>
          <a:xfrm>
            <a:off x="9159559" y="1737362"/>
            <a:ext cx="1798003" cy="1135063"/>
          </a:xfrm>
          <a:prstGeom prst="rect">
            <a:avLst/>
          </a:prstGeom>
        </p:spPr>
        <p:txBody>
          <a:bodyPr/>
          <a:lstStyle>
            <a:lvl1pPr marL="0" indent="0" algn="r">
              <a:buNone/>
              <a:defRPr sz="1300"/>
            </a:lvl1pPr>
            <a:lvl2pPr>
              <a:defRPr sz="2000"/>
            </a:lvl2pPr>
            <a:lvl3pPr>
              <a:defRPr sz="1800"/>
            </a:lvl3pPr>
            <a:lvl4pPr>
              <a:defRPr sz="1600"/>
            </a:lvl4pPr>
            <a:lvl5pPr>
              <a:defRPr sz="1600"/>
            </a:lvl5pPr>
          </a:lstStyle>
          <a:p>
            <a:pPr lvl="0"/>
            <a:r>
              <a:rPr lang="en-US" dirty="0"/>
              <a:t>Lorem ipsum dolor sit amet, consectetur adipiscing elit, sed do eiusmod </a:t>
            </a:r>
            <a:endParaRPr lang="ru-RU" dirty="0"/>
          </a:p>
        </p:txBody>
      </p:sp>
      <p:sp>
        <p:nvSpPr>
          <p:cNvPr id="23" name="Text Placeholder 8"/>
          <p:cNvSpPr>
            <a:spLocks noGrp="1"/>
          </p:cNvSpPr>
          <p:nvPr>
            <p:ph type="body" sz="quarter" idx="18" hasCustomPrompt="1"/>
          </p:nvPr>
        </p:nvSpPr>
        <p:spPr>
          <a:xfrm>
            <a:off x="9052243" y="5287645"/>
            <a:ext cx="1897699" cy="320675"/>
          </a:xfrm>
          <a:prstGeom prst="rect">
            <a:avLst/>
          </a:prstGeom>
        </p:spPr>
        <p:txBody>
          <a:bodyPr/>
          <a:lstStyle>
            <a:lvl1pPr marL="0" indent="0" algn="r">
              <a:buNone/>
              <a:defRPr sz="1500" b="1" baseline="0"/>
            </a:lvl1pPr>
            <a:lvl2pPr>
              <a:defRPr sz="1800"/>
            </a:lvl2pPr>
            <a:lvl3pPr>
              <a:defRPr sz="1600"/>
            </a:lvl3pPr>
            <a:lvl4pPr>
              <a:defRPr sz="1400"/>
            </a:lvl4pPr>
            <a:lvl5pPr>
              <a:defRPr sz="1400"/>
            </a:lvl5pPr>
          </a:lstStyle>
          <a:p>
            <a:pPr lvl="0"/>
            <a:r>
              <a:rPr lang="en-US" dirty="0"/>
              <a:t>INFOGRAPHIC 06</a:t>
            </a:r>
            <a:endParaRPr lang="ru-RU" dirty="0"/>
          </a:p>
        </p:txBody>
      </p:sp>
      <p:sp>
        <p:nvSpPr>
          <p:cNvPr id="24" name="Text Placeholder 12"/>
          <p:cNvSpPr>
            <a:spLocks noGrp="1"/>
          </p:cNvSpPr>
          <p:nvPr>
            <p:ph type="body" sz="quarter" idx="19" hasCustomPrompt="1"/>
          </p:nvPr>
        </p:nvSpPr>
        <p:spPr>
          <a:xfrm>
            <a:off x="9159559" y="5516882"/>
            <a:ext cx="1798003" cy="1135063"/>
          </a:xfrm>
          <a:prstGeom prst="rect">
            <a:avLst/>
          </a:prstGeom>
        </p:spPr>
        <p:txBody>
          <a:bodyPr/>
          <a:lstStyle>
            <a:lvl1pPr marL="0" indent="0" algn="r">
              <a:buNone/>
              <a:defRPr sz="1300"/>
            </a:lvl1pPr>
            <a:lvl2pPr>
              <a:defRPr sz="2000"/>
            </a:lvl2pPr>
            <a:lvl3pPr>
              <a:defRPr sz="1800"/>
            </a:lvl3pPr>
            <a:lvl4pPr>
              <a:defRPr sz="1600"/>
            </a:lvl4pPr>
            <a:lvl5pPr>
              <a:defRPr sz="1600"/>
            </a:lvl5pPr>
          </a:lstStyle>
          <a:p>
            <a:pPr lvl="0"/>
            <a:r>
              <a:rPr lang="en-US" dirty="0"/>
              <a:t>Lorem ipsum dolor sit amet, consectetur adipiscing elit, sed do eiusmod </a:t>
            </a:r>
            <a:endParaRPr lang="ru-RU" dirty="0"/>
          </a:p>
        </p:txBody>
      </p:sp>
      <p:sp>
        <p:nvSpPr>
          <p:cNvPr id="25" name="Text Placeholder 8"/>
          <p:cNvSpPr>
            <a:spLocks noGrp="1"/>
          </p:cNvSpPr>
          <p:nvPr>
            <p:ph type="body" sz="quarter" idx="20" hasCustomPrompt="1"/>
          </p:nvPr>
        </p:nvSpPr>
        <p:spPr>
          <a:xfrm>
            <a:off x="9524683" y="3413125"/>
            <a:ext cx="1897699" cy="320675"/>
          </a:xfrm>
          <a:prstGeom prst="rect">
            <a:avLst/>
          </a:prstGeom>
        </p:spPr>
        <p:txBody>
          <a:bodyPr/>
          <a:lstStyle>
            <a:lvl1pPr marL="0" indent="0" algn="r">
              <a:buNone/>
              <a:defRPr sz="1500" b="1" baseline="0"/>
            </a:lvl1pPr>
            <a:lvl2pPr>
              <a:defRPr sz="1800"/>
            </a:lvl2pPr>
            <a:lvl3pPr>
              <a:defRPr sz="1600"/>
            </a:lvl3pPr>
            <a:lvl4pPr>
              <a:defRPr sz="1400"/>
            </a:lvl4pPr>
            <a:lvl5pPr>
              <a:defRPr sz="1400"/>
            </a:lvl5pPr>
          </a:lstStyle>
          <a:p>
            <a:pPr lvl="0"/>
            <a:r>
              <a:rPr lang="en-US" dirty="0"/>
              <a:t>INFOGRAPHIC 05</a:t>
            </a:r>
            <a:endParaRPr lang="ru-RU" dirty="0"/>
          </a:p>
        </p:txBody>
      </p:sp>
      <p:sp>
        <p:nvSpPr>
          <p:cNvPr id="26" name="Text Placeholder 12"/>
          <p:cNvSpPr>
            <a:spLocks noGrp="1"/>
          </p:cNvSpPr>
          <p:nvPr>
            <p:ph type="body" sz="quarter" idx="21" hasCustomPrompt="1"/>
          </p:nvPr>
        </p:nvSpPr>
        <p:spPr>
          <a:xfrm>
            <a:off x="9631999" y="3642362"/>
            <a:ext cx="1798003" cy="1135063"/>
          </a:xfrm>
          <a:prstGeom prst="rect">
            <a:avLst/>
          </a:prstGeom>
        </p:spPr>
        <p:txBody>
          <a:bodyPr/>
          <a:lstStyle>
            <a:lvl1pPr marL="0" indent="0" algn="r">
              <a:buNone/>
              <a:defRPr sz="1300"/>
            </a:lvl1pPr>
            <a:lvl2pPr>
              <a:defRPr sz="2000"/>
            </a:lvl2pPr>
            <a:lvl3pPr>
              <a:defRPr sz="1800"/>
            </a:lvl3pPr>
            <a:lvl4pPr>
              <a:defRPr sz="1600"/>
            </a:lvl4pPr>
            <a:lvl5pPr>
              <a:defRPr sz="1600"/>
            </a:lvl5pPr>
          </a:lstStyle>
          <a:p>
            <a:pPr lvl="0"/>
            <a:r>
              <a:rPr lang="en-US" dirty="0"/>
              <a:t>Lorem ipsum dolor sit amet, consectetur adipiscing elit, sed do eiusmod </a:t>
            </a:r>
            <a:endParaRPr lang="ru-RU" dirty="0"/>
          </a:p>
        </p:txBody>
      </p:sp>
      <p:sp>
        <p:nvSpPr>
          <p:cNvPr id="27" name="Text Placeholder 18"/>
          <p:cNvSpPr>
            <a:spLocks noGrp="1"/>
          </p:cNvSpPr>
          <p:nvPr>
            <p:ph type="body" sz="quarter" idx="22" hasCustomPrompt="1"/>
          </p:nvPr>
        </p:nvSpPr>
        <p:spPr>
          <a:xfrm>
            <a:off x="3306387" y="406402"/>
            <a:ext cx="5579228" cy="852487"/>
          </a:xfrm>
          <a:prstGeom prst="rect">
            <a:avLst/>
          </a:prstGeom>
        </p:spPr>
        <p:txBody>
          <a:bodyPr/>
          <a:lstStyle>
            <a:lvl1pPr marL="0" indent="0" algn="ctr">
              <a:buNone/>
              <a:defRPr sz="4200" b="1"/>
            </a:lvl1pPr>
          </a:lstStyle>
          <a:p>
            <a:pPr lvl="0"/>
            <a:r>
              <a:rPr lang="en-US" dirty="0"/>
              <a:t>ECO PRESENTATION</a:t>
            </a:r>
            <a:endParaRPr lang="ru-RU" dirty="0"/>
          </a:p>
        </p:txBody>
      </p:sp>
    </p:spTree>
    <p:extLst>
      <p:ext uri="{BB962C8B-B14F-4D97-AF65-F5344CB8AC3E}">
        <p14:creationId xmlns:p14="http://schemas.microsoft.com/office/powerpoint/2010/main" val="310544390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03 options">
    <p:spTree>
      <p:nvGrpSpPr>
        <p:cNvPr id="1" name=""/>
        <p:cNvGrpSpPr/>
        <p:nvPr/>
      </p:nvGrpSpPr>
      <p:grpSpPr>
        <a:xfrm>
          <a:off x="0" y="0"/>
          <a:ext cx="0" cy="0"/>
          <a:chOff x="0" y="0"/>
          <a:chExt cx="0" cy="0"/>
        </a:xfrm>
      </p:grpSpPr>
      <p:sp>
        <p:nvSpPr>
          <p:cNvPr id="34" name="Text Placeholder 33"/>
          <p:cNvSpPr>
            <a:spLocks noGrp="1"/>
          </p:cNvSpPr>
          <p:nvPr>
            <p:ph type="body" sz="quarter" idx="11" hasCustomPrompt="1"/>
          </p:nvPr>
        </p:nvSpPr>
        <p:spPr>
          <a:xfrm>
            <a:off x="840105" y="1831175"/>
            <a:ext cx="3855720" cy="968376"/>
          </a:xfrm>
        </p:spPr>
        <p:txBody>
          <a:bodyPr>
            <a:noAutofit/>
          </a:bodyPr>
          <a:lstStyle>
            <a:lvl1pPr marL="0" indent="0">
              <a:buNone/>
              <a:defRPr sz="1200">
                <a:solidFill>
                  <a:schemeClr val="tx1"/>
                </a:solidFill>
              </a:defRPr>
            </a:lvl1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a:t>
            </a:r>
          </a:p>
        </p:txBody>
      </p:sp>
      <p:sp>
        <p:nvSpPr>
          <p:cNvPr id="45" name="Text Placeholder 36"/>
          <p:cNvSpPr>
            <a:spLocks noGrp="1"/>
          </p:cNvSpPr>
          <p:nvPr>
            <p:ph type="body" sz="quarter" idx="14" hasCustomPrompt="1"/>
          </p:nvPr>
        </p:nvSpPr>
        <p:spPr>
          <a:xfrm>
            <a:off x="840105" y="1494661"/>
            <a:ext cx="2531747" cy="541339"/>
          </a:xfrm>
        </p:spPr>
        <p:txBody>
          <a:bodyPr>
            <a:noAutofit/>
          </a:bodyPr>
          <a:lstStyle>
            <a:lvl1pPr marL="0" indent="0" algn="l">
              <a:buNone/>
              <a:defRPr kumimoji="0" lang="en-US" sz="2400" b="1" i="0" u="none" strike="noStrike" kern="1200" cap="none" normalizeH="0" baseline="0" dirty="0" smtClean="0">
                <a:ln>
                  <a:noFill/>
                </a:ln>
                <a:solidFill>
                  <a:schemeClr val="accent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01</a:t>
            </a:r>
            <a:endParaRPr lang="ru-RU" dirty="0"/>
          </a:p>
        </p:txBody>
      </p:sp>
      <p:sp>
        <p:nvSpPr>
          <p:cNvPr id="6" name="Text Placeholder 33"/>
          <p:cNvSpPr>
            <a:spLocks noGrp="1"/>
          </p:cNvSpPr>
          <p:nvPr>
            <p:ph type="body" sz="quarter" idx="15" hasCustomPrompt="1"/>
          </p:nvPr>
        </p:nvSpPr>
        <p:spPr>
          <a:xfrm>
            <a:off x="840105" y="3626635"/>
            <a:ext cx="3855720" cy="968376"/>
          </a:xfrm>
        </p:spPr>
        <p:txBody>
          <a:bodyPr>
            <a:noAutofit/>
          </a:bodyPr>
          <a:lstStyle>
            <a:lvl1pPr marL="0" indent="0">
              <a:buNone/>
              <a:defRPr sz="1200">
                <a:solidFill>
                  <a:schemeClr val="tx1"/>
                </a:solidFill>
              </a:defRPr>
            </a:lvl1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a:t>
            </a:r>
          </a:p>
        </p:txBody>
      </p:sp>
      <p:sp>
        <p:nvSpPr>
          <p:cNvPr id="7" name="Text Placeholder 36"/>
          <p:cNvSpPr>
            <a:spLocks noGrp="1"/>
          </p:cNvSpPr>
          <p:nvPr>
            <p:ph type="body" sz="quarter" idx="16" hasCustomPrompt="1"/>
          </p:nvPr>
        </p:nvSpPr>
        <p:spPr>
          <a:xfrm>
            <a:off x="840105" y="3290121"/>
            <a:ext cx="2531747" cy="541339"/>
          </a:xfrm>
        </p:spPr>
        <p:txBody>
          <a:bodyPr>
            <a:noAutofit/>
          </a:bodyPr>
          <a:lstStyle>
            <a:lvl1pPr marL="0" indent="0" algn="l">
              <a:buNone/>
              <a:defRPr kumimoji="0" lang="en-US" sz="2400" b="1" i="0" u="none" strike="noStrike" kern="1200" cap="none" normalizeH="0" baseline="0" dirty="0" smtClean="0">
                <a:ln>
                  <a:noFill/>
                </a:ln>
                <a:solidFill>
                  <a:schemeClr val="accent2"/>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02</a:t>
            </a:r>
            <a:endParaRPr lang="ru-RU" dirty="0"/>
          </a:p>
        </p:txBody>
      </p:sp>
      <p:sp>
        <p:nvSpPr>
          <p:cNvPr id="8" name="Text Placeholder 33"/>
          <p:cNvSpPr>
            <a:spLocks noGrp="1"/>
          </p:cNvSpPr>
          <p:nvPr>
            <p:ph type="body" sz="quarter" idx="17" hasCustomPrompt="1"/>
          </p:nvPr>
        </p:nvSpPr>
        <p:spPr>
          <a:xfrm>
            <a:off x="840105" y="5422095"/>
            <a:ext cx="3855720" cy="968376"/>
          </a:xfrm>
        </p:spPr>
        <p:txBody>
          <a:bodyPr>
            <a:noAutofit/>
          </a:bodyPr>
          <a:lstStyle>
            <a:lvl1pPr marL="0" indent="0">
              <a:buNone/>
              <a:defRPr sz="1200">
                <a:solidFill>
                  <a:schemeClr val="tx1"/>
                </a:solidFill>
              </a:defRPr>
            </a:lvl1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a:t>
            </a:r>
          </a:p>
        </p:txBody>
      </p:sp>
      <p:sp>
        <p:nvSpPr>
          <p:cNvPr id="9" name="Text Placeholder 36"/>
          <p:cNvSpPr>
            <a:spLocks noGrp="1"/>
          </p:cNvSpPr>
          <p:nvPr>
            <p:ph type="body" sz="quarter" idx="18" hasCustomPrompt="1"/>
          </p:nvPr>
        </p:nvSpPr>
        <p:spPr>
          <a:xfrm>
            <a:off x="840105" y="5085581"/>
            <a:ext cx="2531747" cy="541339"/>
          </a:xfrm>
        </p:spPr>
        <p:txBody>
          <a:bodyPr>
            <a:noAutofit/>
          </a:bodyPr>
          <a:lstStyle>
            <a:lvl1pPr marL="0" indent="0" algn="l">
              <a:buNone/>
              <a:defRPr kumimoji="0" lang="en-US" sz="2400" b="1" i="0" u="none" strike="noStrike" kern="1200" cap="none" normalizeH="0" baseline="0" dirty="0" smtClean="0">
                <a:ln>
                  <a:noFill/>
                </a:ln>
                <a:solidFill>
                  <a:schemeClr val="accent3"/>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03</a:t>
            </a:r>
            <a:endParaRPr lang="ru-RU" dirty="0"/>
          </a:p>
        </p:txBody>
      </p:sp>
      <p:sp>
        <p:nvSpPr>
          <p:cNvPr id="10" name="Text Placeholder 18"/>
          <p:cNvSpPr>
            <a:spLocks noGrp="1"/>
          </p:cNvSpPr>
          <p:nvPr>
            <p:ph type="body" sz="quarter" idx="10" hasCustomPrompt="1"/>
          </p:nvPr>
        </p:nvSpPr>
        <p:spPr>
          <a:xfrm>
            <a:off x="3306387" y="406402"/>
            <a:ext cx="5579228" cy="852487"/>
          </a:xfrm>
          <a:prstGeom prst="rect">
            <a:avLst/>
          </a:prstGeom>
        </p:spPr>
        <p:txBody>
          <a:bodyPr/>
          <a:lstStyle>
            <a:lvl1pPr marL="0" indent="0" algn="ctr">
              <a:buNone/>
              <a:defRPr sz="4200" b="1"/>
            </a:lvl1pPr>
          </a:lstStyle>
          <a:p>
            <a:pPr lvl="0"/>
            <a:r>
              <a:rPr lang="en-US" dirty="0"/>
              <a:t>ECO PRESENTATION</a:t>
            </a:r>
            <a:endParaRPr lang="ru-RU" dirty="0"/>
          </a:p>
        </p:txBody>
      </p:sp>
    </p:spTree>
    <p:extLst>
      <p:ext uri="{BB962C8B-B14F-4D97-AF65-F5344CB8AC3E}">
        <p14:creationId xmlns:p14="http://schemas.microsoft.com/office/powerpoint/2010/main" val="179872490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04 options">
    <p:spTree>
      <p:nvGrpSpPr>
        <p:cNvPr id="1" name=""/>
        <p:cNvGrpSpPr/>
        <p:nvPr/>
      </p:nvGrpSpPr>
      <p:grpSpPr>
        <a:xfrm>
          <a:off x="0" y="0"/>
          <a:ext cx="0" cy="0"/>
          <a:chOff x="0" y="0"/>
          <a:chExt cx="0" cy="0"/>
        </a:xfrm>
      </p:grpSpPr>
      <p:sp>
        <p:nvSpPr>
          <p:cNvPr id="34" name="Text Placeholder 33"/>
          <p:cNvSpPr>
            <a:spLocks noGrp="1"/>
          </p:cNvSpPr>
          <p:nvPr>
            <p:ph type="body" sz="quarter" idx="11" hasCustomPrompt="1"/>
          </p:nvPr>
        </p:nvSpPr>
        <p:spPr>
          <a:xfrm>
            <a:off x="1106805" y="2149469"/>
            <a:ext cx="2531747" cy="858843"/>
          </a:xfrm>
        </p:spPr>
        <p:txBody>
          <a:bodyPr>
            <a:noAutofit/>
          </a:bodyPr>
          <a:lstStyle>
            <a:lvl1pPr marL="0" indent="0">
              <a:buNone/>
              <a:defRPr sz="1200">
                <a:solidFill>
                  <a:schemeClr val="tx1"/>
                </a:solidFill>
              </a:defRPr>
            </a:lvl1pPr>
          </a:lstStyle>
          <a:p>
            <a:pPr lvl="0"/>
            <a:r>
              <a:rPr lang="en-US" dirty="0"/>
              <a:t>Lorem ipsum dolor sit amet, consectetur adipiscing elit, sed do eiusmod tempor incididunt ut labore et dolore magna aliqua. </a:t>
            </a:r>
          </a:p>
        </p:txBody>
      </p:sp>
      <p:sp>
        <p:nvSpPr>
          <p:cNvPr id="37" name="Text Placeholder 36"/>
          <p:cNvSpPr>
            <a:spLocks noGrp="1"/>
          </p:cNvSpPr>
          <p:nvPr>
            <p:ph type="body" sz="quarter" idx="12" hasCustomPrompt="1"/>
          </p:nvPr>
        </p:nvSpPr>
        <p:spPr>
          <a:xfrm>
            <a:off x="8905875" y="1783696"/>
            <a:ext cx="2489516" cy="541339"/>
          </a:xfrm>
        </p:spPr>
        <p:txBody>
          <a:bodyPr>
            <a:noAutofit/>
          </a:bodyPr>
          <a:lstStyle>
            <a:lvl1pPr marL="0" indent="0" algn="r">
              <a:buNone/>
              <a:defRPr kumimoji="0" lang="en-US" sz="2400" b="1" i="0" u="none" strike="noStrike" kern="1200" cap="none" normalizeH="0" baseline="0" dirty="0" smtClean="0">
                <a:ln>
                  <a:noFill/>
                </a:ln>
                <a:solidFill>
                  <a:schemeClr val="accent3"/>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a:t>
            </a:r>
            <a:r>
              <a:rPr lang="ru-RU" dirty="0"/>
              <a:t>3</a:t>
            </a:r>
          </a:p>
        </p:txBody>
      </p:sp>
      <p:sp>
        <p:nvSpPr>
          <p:cNvPr id="44" name="Text Placeholder 33"/>
          <p:cNvSpPr>
            <a:spLocks noGrp="1"/>
          </p:cNvSpPr>
          <p:nvPr>
            <p:ph type="body" sz="quarter" idx="13" hasCustomPrompt="1"/>
          </p:nvPr>
        </p:nvSpPr>
        <p:spPr>
          <a:xfrm>
            <a:off x="8791575" y="2162171"/>
            <a:ext cx="2603816" cy="793752"/>
          </a:xfrm>
        </p:spPr>
        <p:txBody>
          <a:bodyPr>
            <a:noAutofit/>
          </a:bodyPr>
          <a:lstStyle>
            <a:lvl1pPr marL="0" indent="0" algn="r">
              <a:buNone/>
              <a:defRPr sz="1200">
                <a:solidFill>
                  <a:schemeClr val="tx1"/>
                </a:solidFill>
              </a:defRPr>
            </a:lvl1pPr>
          </a:lstStyle>
          <a:p>
            <a:pPr lvl="0"/>
            <a:r>
              <a:rPr lang="en-US" dirty="0"/>
              <a:t>Lorem ipsum dolor sit amet, consectetur adipiscing elit, sed do eiusmod tempor incididunt ut labore et dolore magna aliqua. </a:t>
            </a:r>
          </a:p>
        </p:txBody>
      </p:sp>
      <p:sp>
        <p:nvSpPr>
          <p:cNvPr id="45" name="Text Placeholder 36"/>
          <p:cNvSpPr>
            <a:spLocks noGrp="1"/>
          </p:cNvSpPr>
          <p:nvPr>
            <p:ph type="body" sz="quarter" idx="14" hasCustomPrompt="1"/>
          </p:nvPr>
        </p:nvSpPr>
        <p:spPr>
          <a:xfrm>
            <a:off x="1106805" y="1783696"/>
            <a:ext cx="2531747" cy="541339"/>
          </a:xfrm>
        </p:spPr>
        <p:txBody>
          <a:bodyPr>
            <a:noAutofit/>
          </a:bodyPr>
          <a:lstStyle>
            <a:lvl1pPr marL="0" indent="0" algn="l">
              <a:buNone/>
              <a:defRPr kumimoji="0" lang="en-US" sz="2400" b="1" i="0" u="none" strike="noStrike" kern="1200" cap="none" normalizeH="0" baseline="0" dirty="0" smtClean="0">
                <a:ln>
                  <a:noFill/>
                </a:ln>
                <a:solidFill>
                  <a:schemeClr val="accent2"/>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2</a:t>
            </a:r>
          </a:p>
        </p:txBody>
      </p:sp>
      <p:sp>
        <p:nvSpPr>
          <p:cNvPr id="10" name="Text Placeholder 33"/>
          <p:cNvSpPr>
            <a:spLocks noGrp="1"/>
          </p:cNvSpPr>
          <p:nvPr>
            <p:ph type="body" sz="quarter" idx="15" hasCustomPrompt="1"/>
          </p:nvPr>
        </p:nvSpPr>
        <p:spPr>
          <a:xfrm>
            <a:off x="1106805" y="4880924"/>
            <a:ext cx="2531747" cy="858843"/>
          </a:xfrm>
        </p:spPr>
        <p:txBody>
          <a:bodyPr>
            <a:noAutofit/>
          </a:bodyPr>
          <a:lstStyle>
            <a:lvl1pPr marL="0" indent="0">
              <a:buNone/>
              <a:defRPr sz="1200">
                <a:solidFill>
                  <a:schemeClr val="tx1"/>
                </a:solidFill>
              </a:defRPr>
            </a:lvl1pPr>
          </a:lstStyle>
          <a:p>
            <a:pPr lvl="0"/>
            <a:r>
              <a:rPr lang="en-US" dirty="0"/>
              <a:t>Lorem ipsum dolor sit amet, consectetur adipiscing elit, sed do eiusmod tempor incididunt ut labore et dolore magna aliqua. </a:t>
            </a:r>
          </a:p>
        </p:txBody>
      </p:sp>
      <p:sp>
        <p:nvSpPr>
          <p:cNvPr id="11" name="Text Placeholder 36"/>
          <p:cNvSpPr>
            <a:spLocks noGrp="1"/>
          </p:cNvSpPr>
          <p:nvPr>
            <p:ph type="body" sz="quarter" idx="16" hasCustomPrompt="1"/>
          </p:nvPr>
        </p:nvSpPr>
        <p:spPr>
          <a:xfrm>
            <a:off x="1106805" y="4515151"/>
            <a:ext cx="2531747" cy="541339"/>
          </a:xfrm>
        </p:spPr>
        <p:txBody>
          <a:bodyPr>
            <a:noAutofit/>
          </a:bodyPr>
          <a:lstStyle>
            <a:lvl1pPr marL="0" indent="0" algn="l">
              <a:buNone/>
              <a:defRPr kumimoji="0" lang="en-US" sz="2400" b="1" i="0" u="none" strike="noStrike" kern="1200" cap="none" normalizeH="0" baseline="0" dirty="0" smtClean="0">
                <a:ln>
                  <a:noFill/>
                </a:ln>
                <a:solidFill>
                  <a:schemeClr val="accent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1</a:t>
            </a:r>
          </a:p>
        </p:txBody>
      </p:sp>
      <p:sp>
        <p:nvSpPr>
          <p:cNvPr id="12" name="Text Placeholder 36"/>
          <p:cNvSpPr>
            <a:spLocks noGrp="1"/>
          </p:cNvSpPr>
          <p:nvPr>
            <p:ph type="body" sz="quarter" idx="17" hasCustomPrompt="1"/>
          </p:nvPr>
        </p:nvSpPr>
        <p:spPr>
          <a:xfrm>
            <a:off x="8905875" y="4515151"/>
            <a:ext cx="2489516" cy="541339"/>
          </a:xfrm>
        </p:spPr>
        <p:txBody>
          <a:bodyPr>
            <a:noAutofit/>
          </a:bodyPr>
          <a:lstStyle>
            <a:lvl1pPr marL="0" indent="0" algn="r">
              <a:buNone/>
              <a:defRPr kumimoji="0" lang="en-US" sz="2400" b="1" i="0" u="none" strike="noStrike" kern="1200" cap="none" normalizeH="0" baseline="0" dirty="0" smtClean="0">
                <a:ln>
                  <a:noFill/>
                </a:ln>
                <a:solidFill>
                  <a:schemeClr val="accent5"/>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4</a:t>
            </a:r>
          </a:p>
        </p:txBody>
      </p:sp>
      <p:sp>
        <p:nvSpPr>
          <p:cNvPr id="13" name="Text Placeholder 33"/>
          <p:cNvSpPr>
            <a:spLocks noGrp="1"/>
          </p:cNvSpPr>
          <p:nvPr>
            <p:ph type="body" sz="quarter" idx="18" hasCustomPrompt="1"/>
          </p:nvPr>
        </p:nvSpPr>
        <p:spPr>
          <a:xfrm>
            <a:off x="8791575" y="4893624"/>
            <a:ext cx="2603816" cy="793752"/>
          </a:xfrm>
        </p:spPr>
        <p:txBody>
          <a:bodyPr>
            <a:noAutofit/>
          </a:bodyPr>
          <a:lstStyle>
            <a:lvl1pPr marL="0" indent="0" algn="r">
              <a:buNone/>
              <a:defRPr sz="1200">
                <a:solidFill>
                  <a:schemeClr val="tx1"/>
                </a:solidFill>
              </a:defRPr>
            </a:lvl1pPr>
          </a:lstStyle>
          <a:p>
            <a:pPr lvl="0"/>
            <a:r>
              <a:rPr lang="en-US" dirty="0"/>
              <a:t>Lorem ipsum dolor sit amet, consectetur adipiscing elit, sed do eiusmod tempor incididunt ut labore et dolore magna aliqua. </a:t>
            </a:r>
          </a:p>
        </p:txBody>
      </p:sp>
      <p:sp>
        <p:nvSpPr>
          <p:cNvPr id="14" name="Text Placeholder 18"/>
          <p:cNvSpPr>
            <a:spLocks noGrp="1"/>
          </p:cNvSpPr>
          <p:nvPr>
            <p:ph type="body" sz="quarter" idx="10" hasCustomPrompt="1"/>
          </p:nvPr>
        </p:nvSpPr>
        <p:spPr>
          <a:xfrm>
            <a:off x="3306387" y="406402"/>
            <a:ext cx="5579228" cy="852487"/>
          </a:xfrm>
          <a:prstGeom prst="rect">
            <a:avLst/>
          </a:prstGeom>
        </p:spPr>
        <p:txBody>
          <a:bodyPr/>
          <a:lstStyle>
            <a:lvl1pPr marL="0" indent="0" algn="ctr">
              <a:buNone/>
              <a:defRPr sz="4200" b="1"/>
            </a:lvl1pPr>
          </a:lstStyle>
          <a:p>
            <a:pPr lvl="0"/>
            <a:r>
              <a:rPr lang="en-US" dirty="0"/>
              <a:t>ECO PRESENTATION</a:t>
            </a:r>
            <a:endParaRPr lang="ru-RU" dirty="0"/>
          </a:p>
        </p:txBody>
      </p:sp>
    </p:spTree>
    <p:extLst>
      <p:ext uri="{BB962C8B-B14F-4D97-AF65-F5344CB8AC3E}">
        <p14:creationId xmlns:p14="http://schemas.microsoft.com/office/powerpoint/2010/main" val="182013506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05 options">
    <p:spTree>
      <p:nvGrpSpPr>
        <p:cNvPr id="1" name=""/>
        <p:cNvGrpSpPr/>
        <p:nvPr/>
      </p:nvGrpSpPr>
      <p:grpSpPr>
        <a:xfrm>
          <a:off x="0" y="0"/>
          <a:ext cx="0" cy="0"/>
          <a:chOff x="0" y="0"/>
          <a:chExt cx="0" cy="0"/>
        </a:xfrm>
      </p:grpSpPr>
      <p:pic>
        <p:nvPicPr>
          <p:cNvPr id="2" name="Picture 1" hidden="1"/>
          <p:cNvPicPr>
            <a:picLocks noChangeAspect="1"/>
          </p:cNvPicPr>
          <p:nvPr userDrawn="1"/>
        </p:nvPicPr>
        <p:blipFill>
          <a:blip r:embed="rId2"/>
          <a:stretch>
            <a:fillRect/>
          </a:stretch>
        </p:blipFill>
        <p:spPr>
          <a:xfrm>
            <a:off x="3018" y="2413"/>
            <a:ext cx="12188983" cy="6859156"/>
          </a:xfrm>
          <a:prstGeom prst="rect">
            <a:avLst/>
          </a:prstGeom>
        </p:spPr>
      </p:pic>
      <p:sp>
        <p:nvSpPr>
          <p:cNvPr id="10" name="Text Placeholder 33"/>
          <p:cNvSpPr>
            <a:spLocks noGrp="1"/>
          </p:cNvSpPr>
          <p:nvPr>
            <p:ph type="body" sz="quarter" idx="15" hasCustomPrompt="1"/>
          </p:nvPr>
        </p:nvSpPr>
        <p:spPr>
          <a:xfrm>
            <a:off x="1106805" y="5710741"/>
            <a:ext cx="2074545" cy="858843"/>
          </a:xfrm>
        </p:spPr>
        <p:txBody>
          <a:bodyPr>
            <a:noAutofit/>
          </a:bodyPr>
          <a:lstStyle>
            <a:lvl1pPr marL="0" indent="0">
              <a:buNone/>
              <a:defRPr sz="1051">
                <a:solidFill>
                  <a:schemeClr val="tx1"/>
                </a:solidFill>
              </a:defRPr>
            </a:lvl1pPr>
          </a:lstStyle>
          <a:p>
            <a:pPr lvl="0"/>
            <a:r>
              <a:rPr lang="en-US" dirty="0"/>
              <a:t>Lorem ipsum dolor sit amet, consectetur adipiscing elit, sed do eiusmod tempor incididunt ut labore et dolore magna aliqua. Ut enim ad</a:t>
            </a:r>
          </a:p>
        </p:txBody>
      </p:sp>
      <p:sp>
        <p:nvSpPr>
          <p:cNvPr id="11" name="Text Placeholder 36"/>
          <p:cNvSpPr>
            <a:spLocks noGrp="1"/>
          </p:cNvSpPr>
          <p:nvPr>
            <p:ph type="body" sz="quarter" idx="16" hasCustomPrompt="1"/>
          </p:nvPr>
        </p:nvSpPr>
        <p:spPr>
          <a:xfrm>
            <a:off x="1106804" y="5408623"/>
            <a:ext cx="2226947" cy="541339"/>
          </a:xfrm>
        </p:spPr>
        <p:txBody>
          <a:bodyPr>
            <a:noAutofit/>
          </a:bodyPr>
          <a:lstStyle>
            <a:lvl1pPr marL="0" indent="0" algn="l">
              <a:buNone/>
              <a:defRPr kumimoji="0" lang="en-US" sz="1800" b="1" i="0" u="none" strike="noStrike" kern="1200" cap="none" normalizeH="0" baseline="0" dirty="0" smtClean="0">
                <a:ln>
                  <a:noFill/>
                </a:ln>
                <a:solidFill>
                  <a:schemeClr val="accent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1</a:t>
            </a:r>
          </a:p>
        </p:txBody>
      </p:sp>
      <p:sp>
        <p:nvSpPr>
          <p:cNvPr id="14" name="Text Placeholder 33"/>
          <p:cNvSpPr>
            <a:spLocks noGrp="1"/>
          </p:cNvSpPr>
          <p:nvPr>
            <p:ph type="body" sz="quarter" idx="19" hasCustomPrompt="1"/>
          </p:nvPr>
        </p:nvSpPr>
        <p:spPr>
          <a:xfrm>
            <a:off x="1011554" y="3725969"/>
            <a:ext cx="2074545" cy="858843"/>
          </a:xfrm>
        </p:spPr>
        <p:txBody>
          <a:bodyPr>
            <a:noAutofit/>
          </a:bodyPr>
          <a:lstStyle>
            <a:lvl1pPr marL="0" indent="0">
              <a:buNone/>
              <a:defRPr sz="1051">
                <a:solidFill>
                  <a:schemeClr val="tx1"/>
                </a:solidFill>
              </a:defRPr>
            </a:lvl1pPr>
          </a:lstStyle>
          <a:p>
            <a:pPr lvl="0"/>
            <a:r>
              <a:rPr lang="en-US" dirty="0"/>
              <a:t>Lorem ipsum dolor sit amet, consectetur adipiscing elit, sed do eiusmod tempor incididunt ut labore et dolore magna aliqua. Ut enim ad</a:t>
            </a:r>
          </a:p>
        </p:txBody>
      </p:sp>
      <p:sp>
        <p:nvSpPr>
          <p:cNvPr id="15" name="Text Placeholder 36"/>
          <p:cNvSpPr>
            <a:spLocks noGrp="1"/>
          </p:cNvSpPr>
          <p:nvPr>
            <p:ph type="body" sz="quarter" idx="20" hasCustomPrompt="1"/>
          </p:nvPr>
        </p:nvSpPr>
        <p:spPr>
          <a:xfrm>
            <a:off x="1011554" y="3423850"/>
            <a:ext cx="2322197" cy="541339"/>
          </a:xfrm>
        </p:spPr>
        <p:txBody>
          <a:bodyPr>
            <a:noAutofit/>
          </a:bodyPr>
          <a:lstStyle>
            <a:lvl1pPr marL="0" indent="0" algn="l">
              <a:buNone/>
              <a:defRPr kumimoji="0" lang="en-US" sz="1800" b="1" i="0" u="none" strike="noStrike" kern="1200" cap="none" normalizeH="0" baseline="0" dirty="0" smtClean="0">
                <a:ln>
                  <a:noFill/>
                </a:ln>
                <a:solidFill>
                  <a:schemeClr val="accent2"/>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2</a:t>
            </a:r>
          </a:p>
        </p:txBody>
      </p:sp>
      <p:sp>
        <p:nvSpPr>
          <p:cNvPr id="18" name="Text Placeholder 33"/>
          <p:cNvSpPr>
            <a:spLocks noGrp="1"/>
          </p:cNvSpPr>
          <p:nvPr>
            <p:ph type="body" sz="quarter" idx="21" hasCustomPrompt="1"/>
          </p:nvPr>
        </p:nvSpPr>
        <p:spPr>
          <a:xfrm>
            <a:off x="1478280" y="1697944"/>
            <a:ext cx="2074545" cy="858843"/>
          </a:xfrm>
        </p:spPr>
        <p:txBody>
          <a:bodyPr>
            <a:noAutofit/>
          </a:bodyPr>
          <a:lstStyle>
            <a:lvl1pPr marL="0" indent="0">
              <a:buNone/>
              <a:defRPr sz="1051">
                <a:solidFill>
                  <a:schemeClr val="tx1"/>
                </a:solidFill>
              </a:defRPr>
            </a:lvl1pPr>
          </a:lstStyle>
          <a:p>
            <a:pPr lvl="0"/>
            <a:r>
              <a:rPr lang="en-US" dirty="0"/>
              <a:t>Lorem ipsum dolor sit amet, consectetur adipiscing elit, sed do eiusmod tempor incididunt ut labore et dolore magna aliqua. Ut enim ad</a:t>
            </a:r>
          </a:p>
        </p:txBody>
      </p:sp>
      <p:sp>
        <p:nvSpPr>
          <p:cNvPr id="19" name="Text Placeholder 36"/>
          <p:cNvSpPr>
            <a:spLocks noGrp="1"/>
          </p:cNvSpPr>
          <p:nvPr>
            <p:ph type="body" sz="quarter" idx="22" hasCustomPrompt="1"/>
          </p:nvPr>
        </p:nvSpPr>
        <p:spPr>
          <a:xfrm>
            <a:off x="1478279" y="1395825"/>
            <a:ext cx="2322197" cy="541339"/>
          </a:xfrm>
        </p:spPr>
        <p:txBody>
          <a:bodyPr>
            <a:noAutofit/>
          </a:bodyPr>
          <a:lstStyle>
            <a:lvl1pPr marL="0" indent="0" algn="l">
              <a:buNone/>
              <a:defRPr kumimoji="0" lang="en-US" sz="1800" b="1" i="0" u="none" strike="noStrike" kern="1200" cap="none" normalizeH="0" baseline="0" dirty="0" smtClean="0">
                <a:ln>
                  <a:noFill/>
                </a:ln>
                <a:solidFill>
                  <a:schemeClr val="accent3"/>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3</a:t>
            </a:r>
          </a:p>
        </p:txBody>
      </p:sp>
      <p:sp>
        <p:nvSpPr>
          <p:cNvPr id="20" name="Text Placeholder 36"/>
          <p:cNvSpPr>
            <a:spLocks noGrp="1"/>
          </p:cNvSpPr>
          <p:nvPr>
            <p:ph type="body" sz="quarter" idx="23" hasCustomPrompt="1"/>
          </p:nvPr>
        </p:nvSpPr>
        <p:spPr>
          <a:xfrm>
            <a:off x="9250985" y="3529653"/>
            <a:ext cx="1889441" cy="541339"/>
          </a:xfrm>
        </p:spPr>
        <p:txBody>
          <a:bodyPr>
            <a:noAutofit/>
          </a:bodyPr>
          <a:lstStyle>
            <a:lvl1pPr marL="0" indent="0" algn="r">
              <a:buNone/>
              <a:defRPr kumimoji="0" lang="en-US" sz="1800" b="1" i="0" u="none" strike="noStrike" kern="1200" cap="none" normalizeH="0" baseline="0" dirty="0" smtClean="0">
                <a:ln>
                  <a:noFill/>
                </a:ln>
                <a:solidFill>
                  <a:schemeClr val="accent5"/>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5</a:t>
            </a:r>
          </a:p>
        </p:txBody>
      </p:sp>
      <p:sp>
        <p:nvSpPr>
          <p:cNvPr id="21" name="Text Placeholder 33"/>
          <p:cNvSpPr>
            <a:spLocks noGrp="1"/>
          </p:cNvSpPr>
          <p:nvPr>
            <p:ph type="body" sz="quarter" idx="24" hasCustomPrompt="1"/>
          </p:nvPr>
        </p:nvSpPr>
        <p:spPr>
          <a:xfrm>
            <a:off x="9056219" y="3800581"/>
            <a:ext cx="2091523" cy="793752"/>
          </a:xfrm>
        </p:spPr>
        <p:txBody>
          <a:bodyPr>
            <a:noAutofit/>
          </a:bodyPr>
          <a:lstStyle>
            <a:lvl1pPr marL="0" indent="0" algn="r">
              <a:buNone/>
              <a:defRPr sz="1051">
                <a:solidFill>
                  <a:schemeClr val="tx1"/>
                </a:solidFill>
              </a:defRPr>
            </a:lvl1pPr>
          </a:lstStyle>
          <a:p>
            <a:pPr lvl="0"/>
            <a:r>
              <a:rPr lang="en-US" dirty="0"/>
              <a:t>Lorem ipsum dolor sit amet, consectetur adipiscing elit, sed do eiusmod tempor incididunt ut labore et dolore magna aliqua. Ut enim ad</a:t>
            </a:r>
          </a:p>
        </p:txBody>
      </p:sp>
      <p:sp>
        <p:nvSpPr>
          <p:cNvPr id="22" name="Text Placeholder 36"/>
          <p:cNvSpPr>
            <a:spLocks noGrp="1"/>
          </p:cNvSpPr>
          <p:nvPr>
            <p:ph type="body" sz="quarter" idx="25" hasCustomPrompt="1"/>
          </p:nvPr>
        </p:nvSpPr>
        <p:spPr>
          <a:xfrm>
            <a:off x="8841410" y="1439716"/>
            <a:ext cx="1889441" cy="541339"/>
          </a:xfrm>
        </p:spPr>
        <p:txBody>
          <a:bodyPr>
            <a:noAutofit/>
          </a:bodyPr>
          <a:lstStyle>
            <a:lvl1pPr marL="0" indent="0" algn="r">
              <a:buNone/>
              <a:defRPr kumimoji="0" lang="en-US" sz="1800" b="1" i="0" u="none" strike="noStrike" kern="1200" cap="none" normalizeH="0" baseline="0" dirty="0" smtClean="0">
                <a:ln>
                  <a:noFill/>
                </a:ln>
                <a:solidFill>
                  <a:schemeClr val="accent4"/>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4</a:t>
            </a:r>
          </a:p>
        </p:txBody>
      </p:sp>
      <p:sp>
        <p:nvSpPr>
          <p:cNvPr id="23" name="Text Placeholder 33"/>
          <p:cNvSpPr>
            <a:spLocks noGrp="1"/>
          </p:cNvSpPr>
          <p:nvPr>
            <p:ph type="body" sz="quarter" idx="26" hasCustomPrompt="1"/>
          </p:nvPr>
        </p:nvSpPr>
        <p:spPr>
          <a:xfrm>
            <a:off x="8507579" y="1710644"/>
            <a:ext cx="2230588" cy="793752"/>
          </a:xfrm>
        </p:spPr>
        <p:txBody>
          <a:bodyPr>
            <a:noAutofit/>
          </a:bodyPr>
          <a:lstStyle>
            <a:lvl1pPr marL="0" indent="0" algn="r">
              <a:buNone/>
              <a:defRPr sz="1051">
                <a:solidFill>
                  <a:schemeClr val="tx1"/>
                </a:solidFill>
              </a:defRPr>
            </a:lvl1pPr>
          </a:lstStyle>
          <a:p>
            <a:pPr lvl="0"/>
            <a:r>
              <a:rPr lang="en-US" dirty="0"/>
              <a:t>Lorem ipsum dolor sit amet, consectetur adipiscing elit, sed do eiusmod tempor incididunt ut labore et dolore magna aliqua. Ut enim ad</a:t>
            </a:r>
          </a:p>
        </p:txBody>
      </p:sp>
      <p:sp>
        <p:nvSpPr>
          <p:cNvPr id="13" name="Text Placeholder 18"/>
          <p:cNvSpPr>
            <a:spLocks noGrp="1"/>
          </p:cNvSpPr>
          <p:nvPr>
            <p:ph type="body" sz="quarter" idx="10" hasCustomPrompt="1"/>
          </p:nvPr>
        </p:nvSpPr>
        <p:spPr>
          <a:xfrm>
            <a:off x="3306387" y="406403"/>
            <a:ext cx="5579228" cy="671920"/>
          </a:xfrm>
          <a:prstGeom prst="rect">
            <a:avLst/>
          </a:prstGeom>
        </p:spPr>
        <p:txBody>
          <a:bodyPr/>
          <a:lstStyle>
            <a:lvl1pPr marL="0" indent="0" algn="ctr">
              <a:buNone/>
              <a:defRPr sz="4000" b="1"/>
            </a:lvl1pPr>
          </a:lstStyle>
          <a:p>
            <a:pPr lvl="0"/>
            <a:r>
              <a:rPr lang="en-US" dirty="0"/>
              <a:t>ECO PRESENTATION</a:t>
            </a:r>
            <a:endParaRPr lang="ru-RU" dirty="0"/>
          </a:p>
        </p:txBody>
      </p:sp>
    </p:spTree>
    <p:extLst>
      <p:ext uri="{BB962C8B-B14F-4D97-AF65-F5344CB8AC3E}">
        <p14:creationId xmlns:p14="http://schemas.microsoft.com/office/powerpoint/2010/main" val="276224695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06 options">
    <p:spTree>
      <p:nvGrpSpPr>
        <p:cNvPr id="1" name=""/>
        <p:cNvGrpSpPr/>
        <p:nvPr/>
      </p:nvGrpSpPr>
      <p:grpSpPr>
        <a:xfrm>
          <a:off x="0" y="0"/>
          <a:ext cx="0" cy="0"/>
          <a:chOff x="0" y="0"/>
          <a:chExt cx="0" cy="0"/>
        </a:xfrm>
      </p:grpSpPr>
      <p:pic>
        <p:nvPicPr>
          <p:cNvPr id="2" name="Picture 1" hidden="1"/>
          <p:cNvPicPr>
            <a:picLocks noChangeAspect="1"/>
          </p:cNvPicPr>
          <p:nvPr userDrawn="1"/>
        </p:nvPicPr>
        <p:blipFill>
          <a:blip r:embed="rId2"/>
          <a:stretch>
            <a:fillRect/>
          </a:stretch>
        </p:blipFill>
        <p:spPr>
          <a:xfrm>
            <a:off x="3018" y="2413"/>
            <a:ext cx="12188983" cy="6859156"/>
          </a:xfrm>
          <a:prstGeom prst="rect">
            <a:avLst/>
          </a:prstGeom>
        </p:spPr>
      </p:pic>
      <p:sp>
        <p:nvSpPr>
          <p:cNvPr id="10" name="Text Placeholder 33"/>
          <p:cNvSpPr>
            <a:spLocks noGrp="1"/>
          </p:cNvSpPr>
          <p:nvPr>
            <p:ph type="body" sz="quarter" idx="15" hasCustomPrompt="1"/>
          </p:nvPr>
        </p:nvSpPr>
        <p:spPr>
          <a:xfrm>
            <a:off x="1478280" y="5447395"/>
            <a:ext cx="2074545" cy="858843"/>
          </a:xfrm>
        </p:spPr>
        <p:txBody>
          <a:bodyPr>
            <a:noAutofit/>
          </a:bodyPr>
          <a:lstStyle>
            <a:lvl1pPr marL="0" indent="0">
              <a:buNone/>
              <a:defRPr sz="1100">
                <a:solidFill>
                  <a:schemeClr val="tx1"/>
                </a:solidFill>
              </a:defRPr>
            </a:lvl1pPr>
          </a:lstStyle>
          <a:p>
            <a:pPr lvl="0"/>
            <a:r>
              <a:rPr lang="en-US" dirty="0"/>
              <a:t>Lorem ipsum dolor sit amet, consectetur adipiscing elit, sed do eiusmod tempor incididunt ut labore et dolore magna aliqua. </a:t>
            </a:r>
          </a:p>
        </p:txBody>
      </p:sp>
      <p:sp>
        <p:nvSpPr>
          <p:cNvPr id="11" name="Text Placeholder 36"/>
          <p:cNvSpPr>
            <a:spLocks noGrp="1"/>
          </p:cNvSpPr>
          <p:nvPr>
            <p:ph type="body" sz="quarter" idx="16" hasCustomPrompt="1"/>
          </p:nvPr>
        </p:nvSpPr>
        <p:spPr>
          <a:xfrm>
            <a:off x="1478279" y="5174537"/>
            <a:ext cx="2226947" cy="541339"/>
          </a:xfrm>
        </p:spPr>
        <p:txBody>
          <a:bodyPr>
            <a:noAutofit/>
          </a:bodyPr>
          <a:lstStyle>
            <a:lvl1pPr marL="0" indent="0" algn="l">
              <a:buNone/>
              <a:defRPr kumimoji="0" lang="en-US" sz="1800" b="1" i="0" u="none" strike="noStrike" kern="1200" cap="none" normalizeH="0" baseline="0" dirty="0" smtClean="0">
                <a:ln>
                  <a:noFill/>
                </a:ln>
                <a:solidFill>
                  <a:schemeClr val="accent3"/>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03</a:t>
            </a:r>
            <a:endParaRPr lang="ru-RU" dirty="0"/>
          </a:p>
        </p:txBody>
      </p:sp>
      <p:sp>
        <p:nvSpPr>
          <p:cNvPr id="14" name="Text Placeholder 33"/>
          <p:cNvSpPr>
            <a:spLocks noGrp="1"/>
          </p:cNvSpPr>
          <p:nvPr>
            <p:ph type="body" sz="quarter" idx="19" hasCustomPrompt="1"/>
          </p:nvPr>
        </p:nvSpPr>
        <p:spPr>
          <a:xfrm>
            <a:off x="1011554" y="3462623"/>
            <a:ext cx="2074545" cy="858843"/>
          </a:xfrm>
        </p:spPr>
        <p:txBody>
          <a:bodyPr>
            <a:noAutofit/>
          </a:bodyPr>
          <a:lstStyle>
            <a:lvl1pPr marL="0" indent="0">
              <a:buNone/>
              <a:defRPr sz="1100">
                <a:solidFill>
                  <a:schemeClr val="tx1"/>
                </a:solidFill>
              </a:defRPr>
            </a:lvl1pPr>
          </a:lstStyle>
          <a:p>
            <a:pPr lvl="0"/>
            <a:r>
              <a:rPr lang="en-US" dirty="0"/>
              <a:t>Lorem ipsum dolor sit amet, consectetur adipiscing elit, sed do eiusmod tempor incididunt ut labore et dolore magna aliqua. </a:t>
            </a:r>
          </a:p>
        </p:txBody>
      </p:sp>
      <p:sp>
        <p:nvSpPr>
          <p:cNvPr id="15" name="Text Placeholder 36"/>
          <p:cNvSpPr>
            <a:spLocks noGrp="1"/>
          </p:cNvSpPr>
          <p:nvPr>
            <p:ph type="body" sz="quarter" idx="20" hasCustomPrompt="1"/>
          </p:nvPr>
        </p:nvSpPr>
        <p:spPr>
          <a:xfrm>
            <a:off x="1011554" y="3189765"/>
            <a:ext cx="2322197" cy="541339"/>
          </a:xfrm>
        </p:spPr>
        <p:txBody>
          <a:bodyPr>
            <a:noAutofit/>
          </a:bodyPr>
          <a:lstStyle>
            <a:lvl1pPr marL="0" indent="0" algn="l">
              <a:buNone/>
              <a:defRPr kumimoji="0" lang="en-US" sz="1800" b="1" i="0" u="none" strike="noStrike" kern="1200" cap="none" normalizeH="0" baseline="0" dirty="0" smtClean="0">
                <a:ln>
                  <a:noFill/>
                </a:ln>
                <a:solidFill>
                  <a:schemeClr val="accent2"/>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2</a:t>
            </a:r>
          </a:p>
        </p:txBody>
      </p:sp>
      <p:sp>
        <p:nvSpPr>
          <p:cNvPr id="18" name="Text Placeholder 33"/>
          <p:cNvSpPr>
            <a:spLocks noGrp="1"/>
          </p:cNvSpPr>
          <p:nvPr>
            <p:ph type="body" sz="quarter" idx="21" hasCustomPrompt="1"/>
          </p:nvPr>
        </p:nvSpPr>
        <p:spPr>
          <a:xfrm>
            <a:off x="1478279" y="1434597"/>
            <a:ext cx="1855472" cy="858843"/>
          </a:xfrm>
        </p:spPr>
        <p:txBody>
          <a:bodyPr>
            <a:noAutofit/>
          </a:bodyPr>
          <a:lstStyle>
            <a:lvl1pPr marL="0" indent="0">
              <a:buNone/>
              <a:defRPr sz="1100">
                <a:solidFill>
                  <a:schemeClr val="tx1"/>
                </a:solidFill>
              </a:defRPr>
            </a:lvl1pPr>
          </a:lstStyle>
          <a:p>
            <a:pPr lvl="0"/>
            <a:r>
              <a:rPr lang="en-US" dirty="0"/>
              <a:t>Lorem ipsum dolor sit amet, consectetur adipiscing elit, sed do eiusmod tempor incididunt ut labore et dolore magna aliqua. </a:t>
            </a:r>
          </a:p>
        </p:txBody>
      </p:sp>
      <p:sp>
        <p:nvSpPr>
          <p:cNvPr id="19" name="Text Placeholder 36"/>
          <p:cNvSpPr>
            <a:spLocks noGrp="1"/>
          </p:cNvSpPr>
          <p:nvPr>
            <p:ph type="body" sz="quarter" idx="22" hasCustomPrompt="1"/>
          </p:nvPr>
        </p:nvSpPr>
        <p:spPr>
          <a:xfrm>
            <a:off x="1478279" y="1161739"/>
            <a:ext cx="2322197" cy="541339"/>
          </a:xfrm>
        </p:spPr>
        <p:txBody>
          <a:bodyPr>
            <a:noAutofit/>
          </a:bodyPr>
          <a:lstStyle>
            <a:lvl1pPr marL="0" indent="0" algn="l">
              <a:buNone/>
              <a:defRPr kumimoji="0" lang="en-US" sz="1800" b="1" i="0" u="none" strike="noStrike" kern="1200" cap="none" normalizeH="0" baseline="0" dirty="0" smtClean="0">
                <a:ln>
                  <a:noFill/>
                </a:ln>
                <a:solidFill>
                  <a:schemeClr val="accent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01</a:t>
            </a:r>
            <a:endParaRPr lang="ru-RU" dirty="0"/>
          </a:p>
        </p:txBody>
      </p:sp>
      <p:sp>
        <p:nvSpPr>
          <p:cNvPr id="20" name="Text Placeholder 36"/>
          <p:cNvSpPr>
            <a:spLocks noGrp="1"/>
          </p:cNvSpPr>
          <p:nvPr>
            <p:ph type="body" sz="quarter" idx="23" hasCustomPrompt="1"/>
          </p:nvPr>
        </p:nvSpPr>
        <p:spPr>
          <a:xfrm>
            <a:off x="9258301" y="3251676"/>
            <a:ext cx="1889441" cy="541339"/>
          </a:xfrm>
        </p:spPr>
        <p:txBody>
          <a:bodyPr>
            <a:noAutofit/>
          </a:bodyPr>
          <a:lstStyle>
            <a:lvl1pPr marL="0" indent="0" algn="r">
              <a:buNone/>
              <a:defRPr kumimoji="0" lang="en-US" sz="1800" b="1" i="0" u="none" strike="noStrike" kern="1200" cap="none" normalizeH="0" baseline="0" dirty="0" smtClean="0">
                <a:ln>
                  <a:noFill/>
                </a:ln>
                <a:solidFill>
                  <a:schemeClr val="accent5"/>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5</a:t>
            </a:r>
          </a:p>
        </p:txBody>
      </p:sp>
      <p:sp>
        <p:nvSpPr>
          <p:cNvPr id="21" name="Text Placeholder 33"/>
          <p:cNvSpPr>
            <a:spLocks noGrp="1"/>
          </p:cNvSpPr>
          <p:nvPr>
            <p:ph type="body" sz="quarter" idx="24" hasCustomPrompt="1"/>
          </p:nvPr>
        </p:nvSpPr>
        <p:spPr>
          <a:xfrm>
            <a:off x="9382125" y="3537235"/>
            <a:ext cx="1765616" cy="793752"/>
          </a:xfrm>
        </p:spPr>
        <p:txBody>
          <a:bodyPr>
            <a:noAutofit/>
          </a:bodyPr>
          <a:lstStyle>
            <a:lvl1pPr marL="0" indent="0" algn="r">
              <a:buNone/>
              <a:defRPr sz="1100">
                <a:solidFill>
                  <a:schemeClr val="tx1"/>
                </a:solidFill>
              </a:defRPr>
            </a:lvl1pPr>
          </a:lstStyle>
          <a:p>
            <a:pPr lvl="0"/>
            <a:r>
              <a:rPr lang="en-US" dirty="0"/>
              <a:t>Lorem ipsum dolor sit amet, consectetur adipiscing elit, sed do eiusmod tempor incididunt ut labore et dolore magna aliqua. </a:t>
            </a:r>
          </a:p>
        </p:txBody>
      </p:sp>
      <p:sp>
        <p:nvSpPr>
          <p:cNvPr id="22" name="Text Placeholder 36"/>
          <p:cNvSpPr>
            <a:spLocks noGrp="1"/>
          </p:cNvSpPr>
          <p:nvPr>
            <p:ph type="body" sz="quarter" idx="25" hasCustomPrompt="1"/>
          </p:nvPr>
        </p:nvSpPr>
        <p:spPr>
          <a:xfrm>
            <a:off x="8848725" y="1161739"/>
            <a:ext cx="1889441" cy="541339"/>
          </a:xfrm>
        </p:spPr>
        <p:txBody>
          <a:bodyPr>
            <a:noAutofit/>
          </a:bodyPr>
          <a:lstStyle>
            <a:lvl1pPr marL="0" indent="0" algn="r">
              <a:buNone/>
              <a:defRPr kumimoji="0" lang="en-US" sz="1800" b="1" i="0" u="none" strike="noStrike" kern="1200" cap="none" normalizeH="0" baseline="0" dirty="0" smtClean="0">
                <a:ln>
                  <a:noFill/>
                </a:ln>
                <a:solidFill>
                  <a:schemeClr val="accent4"/>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4</a:t>
            </a:r>
          </a:p>
        </p:txBody>
      </p:sp>
      <p:sp>
        <p:nvSpPr>
          <p:cNvPr id="23" name="Text Placeholder 33"/>
          <p:cNvSpPr>
            <a:spLocks noGrp="1"/>
          </p:cNvSpPr>
          <p:nvPr>
            <p:ph type="body" sz="quarter" idx="26" hasCustomPrompt="1"/>
          </p:nvPr>
        </p:nvSpPr>
        <p:spPr>
          <a:xfrm>
            <a:off x="8972551" y="1447297"/>
            <a:ext cx="1765616" cy="793752"/>
          </a:xfrm>
        </p:spPr>
        <p:txBody>
          <a:bodyPr>
            <a:noAutofit/>
          </a:bodyPr>
          <a:lstStyle>
            <a:lvl1pPr marL="0" indent="0" algn="r">
              <a:buNone/>
              <a:defRPr sz="1100">
                <a:solidFill>
                  <a:schemeClr val="tx1"/>
                </a:solidFill>
              </a:defRPr>
            </a:lvl1pPr>
          </a:lstStyle>
          <a:p>
            <a:pPr lvl="0"/>
            <a:r>
              <a:rPr lang="en-US" dirty="0"/>
              <a:t>Lorem ipsum dolor sit amet, consectetur adipiscing elit, sed do eiusmod tempor incididunt ut labore et dolore magna aliqua. </a:t>
            </a:r>
          </a:p>
        </p:txBody>
      </p:sp>
      <p:sp>
        <p:nvSpPr>
          <p:cNvPr id="13" name="Text Placeholder 36"/>
          <p:cNvSpPr>
            <a:spLocks noGrp="1"/>
          </p:cNvSpPr>
          <p:nvPr>
            <p:ph type="body" sz="quarter" idx="27" hasCustomPrompt="1"/>
          </p:nvPr>
        </p:nvSpPr>
        <p:spPr>
          <a:xfrm>
            <a:off x="8848725" y="5226927"/>
            <a:ext cx="1889441" cy="541339"/>
          </a:xfrm>
        </p:spPr>
        <p:txBody>
          <a:bodyPr>
            <a:noAutofit/>
          </a:bodyPr>
          <a:lstStyle>
            <a:lvl1pPr marL="0" indent="0" algn="r">
              <a:buNone/>
              <a:defRPr kumimoji="0" lang="en-US" sz="1800" b="1" i="0" u="none" strike="noStrike" kern="1200" cap="none" normalizeH="0" baseline="0" dirty="0" smtClean="0">
                <a:ln>
                  <a:noFill/>
                </a:ln>
                <a:solidFill>
                  <a:schemeClr val="accent6"/>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06</a:t>
            </a:r>
            <a:endParaRPr lang="ru-RU" dirty="0"/>
          </a:p>
        </p:txBody>
      </p:sp>
      <p:sp>
        <p:nvSpPr>
          <p:cNvPr id="16" name="Text Placeholder 33"/>
          <p:cNvSpPr>
            <a:spLocks noGrp="1"/>
          </p:cNvSpPr>
          <p:nvPr>
            <p:ph type="body" sz="quarter" idx="28" hasCustomPrompt="1"/>
          </p:nvPr>
        </p:nvSpPr>
        <p:spPr>
          <a:xfrm>
            <a:off x="8972551" y="5512485"/>
            <a:ext cx="1765616" cy="793752"/>
          </a:xfrm>
        </p:spPr>
        <p:txBody>
          <a:bodyPr>
            <a:noAutofit/>
          </a:bodyPr>
          <a:lstStyle>
            <a:lvl1pPr marL="0" indent="0" algn="r">
              <a:buNone/>
              <a:defRPr sz="1100">
                <a:solidFill>
                  <a:schemeClr val="tx1"/>
                </a:solidFill>
              </a:defRPr>
            </a:lvl1pPr>
          </a:lstStyle>
          <a:p>
            <a:pPr lvl="0"/>
            <a:r>
              <a:rPr lang="en-US" dirty="0"/>
              <a:t>Lorem ipsum dolor sit amet, consectetur adipiscing elit, sed do eiusmod tempor incididunt ut labore et dolore magna aliqua. </a:t>
            </a:r>
          </a:p>
        </p:txBody>
      </p:sp>
      <p:sp>
        <p:nvSpPr>
          <p:cNvPr id="17" name="Text Placeholder 18"/>
          <p:cNvSpPr>
            <a:spLocks noGrp="1"/>
          </p:cNvSpPr>
          <p:nvPr>
            <p:ph type="body" sz="quarter" idx="10" hasCustomPrompt="1"/>
          </p:nvPr>
        </p:nvSpPr>
        <p:spPr>
          <a:xfrm>
            <a:off x="3306387" y="406402"/>
            <a:ext cx="5579228" cy="581151"/>
          </a:xfrm>
          <a:prstGeom prst="rect">
            <a:avLst/>
          </a:prstGeom>
        </p:spPr>
        <p:txBody>
          <a:bodyPr/>
          <a:lstStyle>
            <a:lvl1pPr marL="0" indent="0" algn="ctr">
              <a:buNone/>
              <a:defRPr sz="4200" b="1"/>
            </a:lvl1pPr>
          </a:lstStyle>
          <a:p>
            <a:pPr lvl="0"/>
            <a:r>
              <a:rPr lang="en-US" dirty="0"/>
              <a:t>ECO PRESENTATION</a:t>
            </a:r>
            <a:endParaRPr lang="ru-RU" dirty="0"/>
          </a:p>
        </p:txBody>
      </p:sp>
    </p:spTree>
    <p:extLst>
      <p:ext uri="{BB962C8B-B14F-4D97-AF65-F5344CB8AC3E}">
        <p14:creationId xmlns:p14="http://schemas.microsoft.com/office/powerpoint/2010/main" val="169393523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07 options">
    <p:spTree>
      <p:nvGrpSpPr>
        <p:cNvPr id="1" name=""/>
        <p:cNvGrpSpPr/>
        <p:nvPr/>
      </p:nvGrpSpPr>
      <p:grpSpPr>
        <a:xfrm>
          <a:off x="0" y="0"/>
          <a:ext cx="0" cy="0"/>
          <a:chOff x="0" y="0"/>
          <a:chExt cx="0" cy="0"/>
        </a:xfrm>
      </p:grpSpPr>
      <p:sp>
        <p:nvSpPr>
          <p:cNvPr id="10" name="Text Placeholder 33"/>
          <p:cNvSpPr>
            <a:spLocks noGrp="1"/>
          </p:cNvSpPr>
          <p:nvPr>
            <p:ph type="body" sz="quarter" idx="15" hasCustomPrompt="1"/>
          </p:nvPr>
        </p:nvSpPr>
        <p:spPr>
          <a:xfrm>
            <a:off x="1592579" y="5617435"/>
            <a:ext cx="1741172" cy="858843"/>
          </a:xfrm>
        </p:spPr>
        <p:txBody>
          <a:bodyPr>
            <a:noAutofit/>
          </a:bodyPr>
          <a:lstStyle>
            <a:lvl1pPr marL="0" indent="0">
              <a:buNone/>
              <a:defRPr sz="1100">
                <a:solidFill>
                  <a:schemeClr val="tx1"/>
                </a:solidFill>
              </a:defRPr>
            </a:lvl1pPr>
          </a:lstStyle>
          <a:p>
            <a:pPr lvl="0"/>
            <a:r>
              <a:rPr lang="en-US" dirty="0"/>
              <a:t>Lorem ipsum dolor sit amet, consectetur adipiscing elit, sed do eiusmod tempor</a:t>
            </a:r>
          </a:p>
        </p:txBody>
      </p:sp>
      <p:sp>
        <p:nvSpPr>
          <p:cNvPr id="11" name="Text Placeholder 36"/>
          <p:cNvSpPr>
            <a:spLocks noGrp="1"/>
          </p:cNvSpPr>
          <p:nvPr>
            <p:ph type="body" sz="quarter" idx="16" hasCustomPrompt="1"/>
          </p:nvPr>
        </p:nvSpPr>
        <p:spPr>
          <a:xfrm>
            <a:off x="1592581" y="5346767"/>
            <a:ext cx="1741172" cy="270669"/>
          </a:xfrm>
        </p:spPr>
        <p:txBody>
          <a:bodyPr>
            <a:noAutofit/>
          </a:bodyPr>
          <a:lstStyle>
            <a:lvl1pPr marL="0" indent="0" algn="l">
              <a:buNone/>
              <a:defRPr kumimoji="0" lang="en-US" sz="1600" b="1" i="0" u="none" strike="noStrike" kern="1200" cap="none" normalizeH="0" baseline="0" dirty="0" smtClean="0">
                <a:ln>
                  <a:noFill/>
                </a:ln>
                <a:solidFill>
                  <a:schemeClr val="accent5"/>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uk-UA" dirty="0"/>
              <a:t>4</a:t>
            </a:r>
            <a:endParaRPr lang="ru-RU" dirty="0"/>
          </a:p>
        </p:txBody>
      </p:sp>
      <p:sp>
        <p:nvSpPr>
          <p:cNvPr id="26" name="Text Placeholder 33"/>
          <p:cNvSpPr>
            <a:spLocks noGrp="1"/>
          </p:cNvSpPr>
          <p:nvPr>
            <p:ph type="body" sz="quarter" idx="17" hasCustomPrompt="1"/>
          </p:nvPr>
        </p:nvSpPr>
        <p:spPr>
          <a:xfrm>
            <a:off x="1141730" y="4240856"/>
            <a:ext cx="1741172" cy="858843"/>
          </a:xfrm>
        </p:spPr>
        <p:txBody>
          <a:bodyPr>
            <a:noAutofit/>
          </a:bodyPr>
          <a:lstStyle>
            <a:lvl1pPr marL="0" indent="0">
              <a:buNone/>
              <a:defRPr sz="1100">
                <a:solidFill>
                  <a:schemeClr val="tx1"/>
                </a:solidFill>
              </a:defRPr>
            </a:lvl1pPr>
          </a:lstStyle>
          <a:p>
            <a:pPr lvl="0"/>
            <a:r>
              <a:rPr lang="en-US" dirty="0"/>
              <a:t>Lorem ipsum dolor sit amet, consectetur adipiscing elit, sed do eiusmod tempor</a:t>
            </a:r>
          </a:p>
        </p:txBody>
      </p:sp>
      <p:sp>
        <p:nvSpPr>
          <p:cNvPr id="27" name="Text Placeholder 36"/>
          <p:cNvSpPr>
            <a:spLocks noGrp="1"/>
          </p:cNvSpPr>
          <p:nvPr>
            <p:ph type="body" sz="quarter" idx="18" hasCustomPrompt="1"/>
          </p:nvPr>
        </p:nvSpPr>
        <p:spPr>
          <a:xfrm>
            <a:off x="1141731" y="3970188"/>
            <a:ext cx="1741172" cy="270669"/>
          </a:xfrm>
        </p:spPr>
        <p:txBody>
          <a:bodyPr>
            <a:noAutofit/>
          </a:bodyPr>
          <a:lstStyle>
            <a:lvl1pPr marL="0" indent="0" algn="l">
              <a:buNone/>
              <a:defRPr kumimoji="0" lang="en-US" sz="1600" b="1" i="0" u="none" strike="noStrike" kern="1200" cap="none" normalizeH="0" baseline="0" dirty="0" smtClean="0">
                <a:ln>
                  <a:noFill/>
                </a:ln>
                <a:solidFill>
                  <a:schemeClr val="accent3"/>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03</a:t>
            </a:r>
            <a:endParaRPr lang="ru-RU" dirty="0"/>
          </a:p>
        </p:txBody>
      </p:sp>
      <p:sp>
        <p:nvSpPr>
          <p:cNvPr id="28" name="Text Placeholder 33"/>
          <p:cNvSpPr>
            <a:spLocks noGrp="1"/>
          </p:cNvSpPr>
          <p:nvPr>
            <p:ph type="body" sz="quarter" idx="19" hasCustomPrompt="1"/>
          </p:nvPr>
        </p:nvSpPr>
        <p:spPr>
          <a:xfrm>
            <a:off x="1141730" y="2923765"/>
            <a:ext cx="1741172" cy="858843"/>
          </a:xfrm>
        </p:spPr>
        <p:txBody>
          <a:bodyPr>
            <a:noAutofit/>
          </a:bodyPr>
          <a:lstStyle>
            <a:lvl1pPr marL="0" indent="0">
              <a:buNone/>
              <a:defRPr sz="1100">
                <a:solidFill>
                  <a:schemeClr val="tx1"/>
                </a:solidFill>
              </a:defRPr>
            </a:lvl1pPr>
          </a:lstStyle>
          <a:p>
            <a:pPr lvl="0"/>
            <a:r>
              <a:rPr lang="en-US" dirty="0"/>
              <a:t>Lorem ipsum dolor sit amet, consectetur adipiscing elit, sed do eiusmod tempor</a:t>
            </a:r>
          </a:p>
        </p:txBody>
      </p:sp>
      <p:sp>
        <p:nvSpPr>
          <p:cNvPr id="29" name="Text Placeholder 36"/>
          <p:cNvSpPr>
            <a:spLocks noGrp="1"/>
          </p:cNvSpPr>
          <p:nvPr>
            <p:ph type="body" sz="quarter" idx="20" hasCustomPrompt="1"/>
          </p:nvPr>
        </p:nvSpPr>
        <p:spPr>
          <a:xfrm>
            <a:off x="1141731" y="2653096"/>
            <a:ext cx="1741172" cy="270669"/>
          </a:xfrm>
        </p:spPr>
        <p:txBody>
          <a:bodyPr>
            <a:noAutofit/>
          </a:bodyPr>
          <a:lstStyle>
            <a:lvl1pPr marL="0" indent="0" algn="l">
              <a:buNone/>
              <a:defRPr kumimoji="0" lang="en-US" sz="1600" b="1" i="0" u="none" strike="noStrike" kern="1200" cap="none" normalizeH="0" baseline="0" dirty="0" smtClean="0">
                <a:ln>
                  <a:noFill/>
                </a:ln>
                <a:solidFill>
                  <a:schemeClr val="accent2"/>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a:t>
            </a:r>
            <a:r>
              <a:rPr lang="uk-UA" dirty="0"/>
              <a:t>02</a:t>
            </a:r>
            <a:endParaRPr lang="ru-RU" dirty="0"/>
          </a:p>
        </p:txBody>
      </p:sp>
      <p:sp>
        <p:nvSpPr>
          <p:cNvPr id="30" name="Text Placeholder 33"/>
          <p:cNvSpPr>
            <a:spLocks noGrp="1"/>
          </p:cNvSpPr>
          <p:nvPr>
            <p:ph type="body" sz="quarter" idx="21" hasCustomPrompt="1"/>
          </p:nvPr>
        </p:nvSpPr>
        <p:spPr>
          <a:xfrm>
            <a:off x="9115599" y="1606362"/>
            <a:ext cx="1741172" cy="858843"/>
          </a:xfrm>
        </p:spPr>
        <p:txBody>
          <a:bodyPr>
            <a:noAutofit/>
          </a:bodyPr>
          <a:lstStyle>
            <a:lvl1pPr marL="0" indent="0" algn="r">
              <a:buNone/>
              <a:defRPr sz="1100">
                <a:solidFill>
                  <a:schemeClr val="tx1"/>
                </a:solidFill>
              </a:defRPr>
            </a:lvl1pPr>
          </a:lstStyle>
          <a:p>
            <a:pPr lvl="0"/>
            <a:r>
              <a:rPr lang="en-US" dirty="0"/>
              <a:t>Lorem ipsum dolor sit amet, consectetur adipiscing elit, sed do eiusmod tempor</a:t>
            </a:r>
          </a:p>
        </p:txBody>
      </p:sp>
      <p:sp>
        <p:nvSpPr>
          <p:cNvPr id="31" name="Text Placeholder 36"/>
          <p:cNvSpPr>
            <a:spLocks noGrp="1"/>
          </p:cNvSpPr>
          <p:nvPr>
            <p:ph type="body" sz="quarter" idx="22" hasCustomPrompt="1"/>
          </p:nvPr>
        </p:nvSpPr>
        <p:spPr>
          <a:xfrm>
            <a:off x="9115599" y="1335695"/>
            <a:ext cx="1741172" cy="270669"/>
          </a:xfrm>
        </p:spPr>
        <p:txBody>
          <a:bodyPr>
            <a:noAutofit/>
          </a:bodyPr>
          <a:lstStyle>
            <a:lvl1pPr marL="0" indent="0" algn="r">
              <a:buNone/>
              <a:defRPr kumimoji="0" lang="en-US" sz="1600" b="1" i="0" u="none" strike="noStrike" kern="1200" cap="none" normalizeH="0" baseline="0" dirty="0" smtClean="0">
                <a:ln>
                  <a:noFill/>
                </a:ln>
                <a:solidFill>
                  <a:schemeClr val="accent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uk-UA" dirty="0"/>
              <a:t>5</a:t>
            </a:r>
            <a:endParaRPr lang="ru-RU" dirty="0"/>
          </a:p>
        </p:txBody>
      </p:sp>
      <p:sp>
        <p:nvSpPr>
          <p:cNvPr id="32" name="Text Placeholder 33"/>
          <p:cNvSpPr>
            <a:spLocks noGrp="1"/>
          </p:cNvSpPr>
          <p:nvPr>
            <p:ph type="body" sz="quarter" idx="23" hasCustomPrompt="1"/>
          </p:nvPr>
        </p:nvSpPr>
        <p:spPr>
          <a:xfrm>
            <a:off x="9321339" y="3280033"/>
            <a:ext cx="1741172" cy="858843"/>
          </a:xfrm>
        </p:spPr>
        <p:txBody>
          <a:bodyPr>
            <a:noAutofit/>
          </a:bodyPr>
          <a:lstStyle>
            <a:lvl1pPr marL="0" indent="0" algn="r">
              <a:buNone/>
              <a:defRPr sz="1100">
                <a:solidFill>
                  <a:schemeClr val="tx1"/>
                </a:solidFill>
              </a:defRPr>
            </a:lvl1pPr>
          </a:lstStyle>
          <a:p>
            <a:pPr lvl="0"/>
            <a:r>
              <a:rPr lang="en-US" dirty="0"/>
              <a:t>Lorem ipsum dolor sit amet, consectetur adipiscing elit, sed do eiusmod tempor</a:t>
            </a:r>
          </a:p>
        </p:txBody>
      </p:sp>
      <p:sp>
        <p:nvSpPr>
          <p:cNvPr id="33" name="Text Placeholder 36"/>
          <p:cNvSpPr>
            <a:spLocks noGrp="1"/>
          </p:cNvSpPr>
          <p:nvPr>
            <p:ph type="body" sz="quarter" idx="24" hasCustomPrompt="1"/>
          </p:nvPr>
        </p:nvSpPr>
        <p:spPr>
          <a:xfrm>
            <a:off x="9321339" y="3009366"/>
            <a:ext cx="1741172" cy="270669"/>
          </a:xfrm>
        </p:spPr>
        <p:txBody>
          <a:bodyPr>
            <a:noAutofit/>
          </a:bodyPr>
          <a:lstStyle>
            <a:lvl1pPr marL="0" indent="0" algn="r">
              <a:buNone/>
              <a:defRPr kumimoji="0" lang="en-US" sz="1600" b="1" i="0" u="none" strike="noStrike" kern="1200" cap="none" normalizeH="0" baseline="0" dirty="0" smtClean="0">
                <a:ln>
                  <a:noFill/>
                </a:ln>
                <a:solidFill>
                  <a:schemeClr val="accent2"/>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uk-UA" dirty="0"/>
              <a:t>6</a:t>
            </a:r>
            <a:endParaRPr lang="ru-RU" dirty="0"/>
          </a:p>
        </p:txBody>
      </p:sp>
      <p:sp>
        <p:nvSpPr>
          <p:cNvPr id="34" name="Text Placeholder 33"/>
          <p:cNvSpPr>
            <a:spLocks noGrp="1"/>
          </p:cNvSpPr>
          <p:nvPr>
            <p:ph type="body" sz="quarter" idx="25" hasCustomPrompt="1"/>
          </p:nvPr>
        </p:nvSpPr>
        <p:spPr>
          <a:xfrm>
            <a:off x="9115599" y="5165845"/>
            <a:ext cx="1741172" cy="858843"/>
          </a:xfrm>
        </p:spPr>
        <p:txBody>
          <a:bodyPr>
            <a:noAutofit/>
          </a:bodyPr>
          <a:lstStyle>
            <a:lvl1pPr marL="0" indent="0" algn="r">
              <a:buNone/>
              <a:defRPr sz="1100">
                <a:solidFill>
                  <a:schemeClr val="tx1"/>
                </a:solidFill>
              </a:defRPr>
            </a:lvl1pPr>
          </a:lstStyle>
          <a:p>
            <a:pPr lvl="0"/>
            <a:r>
              <a:rPr lang="en-US" dirty="0"/>
              <a:t>Lorem ipsum dolor sit amet, consectetur adipiscing elit, sed do eiusmod tempor</a:t>
            </a:r>
          </a:p>
        </p:txBody>
      </p:sp>
      <p:sp>
        <p:nvSpPr>
          <p:cNvPr id="35" name="Text Placeholder 36"/>
          <p:cNvSpPr>
            <a:spLocks noGrp="1"/>
          </p:cNvSpPr>
          <p:nvPr>
            <p:ph type="body" sz="quarter" idx="26" hasCustomPrompt="1"/>
          </p:nvPr>
        </p:nvSpPr>
        <p:spPr>
          <a:xfrm>
            <a:off x="9115599" y="4895178"/>
            <a:ext cx="1741172" cy="270669"/>
          </a:xfrm>
        </p:spPr>
        <p:txBody>
          <a:bodyPr>
            <a:noAutofit/>
          </a:bodyPr>
          <a:lstStyle>
            <a:lvl1pPr marL="0" indent="0" algn="r">
              <a:buNone/>
              <a:defRPr kumimoji="0" lang="en-US" sz="1600" b="1" i="0" u="none" strike="noStrike" kern="1200" cap="none" normalizeH="0" baseline="0" dirty="0" smtClean="0">
                <a:ln>
                  <a:noFill/>
                </a:ln>
                <a:solidFill>
                  <a:schemeClr val="accent3"/>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uk-UA" dirty="0"/>
              <a:t>7</a:t>
            </a:r>
            <a:endParaRPr lang="ru-RU" dirty="0"/>
          </a:p>
        </p:txBody>
      </p:sp>
      <p:sp>
        <p:nvSpPr>
          <p:cNvPr id="36" name="Text Placeholder 33"/>
          <p:cNvSpPr>
            <a:spLocks noGrp="1"/>
          </p:cNvSpPr>
          <p:nvPr>
            <p:ph type="body" sz="quarter" idx="27" hasCustomPrompt="1"/>
          </p:nvPr>
        </p:nvSpPr>
        <p:spPr>
          <a:xfrm>
            <a:off x="1592579" y="1606362"/>
            <a:ext cx="1741172" cy="858843"/>
          </a:xfrm>
        </p:spPr>
        <p:txBody>
          <a:bodyPr>
            <a:noAutofit/>
          </a:bodyPr>
          <a:lstStyle>
            <a:lvl1pPr marL="0" indent="0">
              <a:buNone/>
              <a:defRPr sz="1100">
                <a:solidFill>
                  <a:schemeClr val="tx1"/>
                </a:solidFill>
              </a:defRPr>
            </a:lvl1pPr>
          </a:lstStyle>
          <a:p>
            <a:pPr lvl="0"/>
            <a:r>
              <a:rPr lang="en-US" dirty="0"/>
              <a:t>Lorem ipsum dolor sit amet, consectetur adipiscing elit, sed do eiusmod tempor</a:t>
            </a:r>
          </a:p>
        </p:txBody>
      </p:sp>
      <p:sp>
        <p:nvSpPr>
          <p:cNvPr id="37" name="Text Placeholder 36"/>
          <p:cNvSpPr>
            <a:spLocks noGrp="1"/>
          </p:cNvSpPr>
          <p:nvPr>
            <p:ph type="body" sz="quarter" idx="28" hasCustomPrompt="1"/>
          </p:nvPr>
        </p:nvSpPr>
        <p:spPr>
          <a:xfrm>
            <a:off x="1592581" y="1335695"/>
            <a:ext cx="1741172" cy="270669"/>
          </a:xfrm>
        </p:spPr>
        <p:txBody>
          <a:bodyPr>
            <a:noAutofit/>
          </a:bodyPr>
          <a:lstStyle>
            <a:lvl1pPr marL="0" indent="0" algn="l">
              <a:buNone/>
              <a:defRPr kumimoji="0" lang="en-US" sz="1600" b="1" i="0" u="none" strike="noStrike" kern="1200" cap="none" normalizeH="0" baseline="0" dirty="0" smtClean="0">
                <a:ln>
                  <a:noFill/>
                </a:ln>
                <a:solidFill>
                  <a:schemeClr val="accent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a:t>
            </a:r>
            <a:r>
              <a:rPr lang="uk-UA" dirty="0"/>
              <a:t>01</a:t>
            </a:r>
            <a:endParaRPr lang="ru-RU" dirty="0"/>
          </a:p>
        </p:txBody>
      </p:sp>
      <p:sp>
        <p:nvSpPr>
          <p:cNvPr id="16" name="Text Placeholder 18"/>
          <p:cNvSpPr>
            <a:spLocks noGrp="1"/>
          </p:cNvSpPr>
          <p:nvPr>
            <p:ph type="body" sz="quarter" idx="10" hasCustomPrompt="1"/>
          </p:nvPr>
        </p:nvSpPr>
        <p:spPr>
          <a:xfrm>
            <a:off x="3306387" y="406402"/>
            <a:ext cx="5579228" cy="852487"/>
          </a:xfrm>
          <a:prstGeom prst="rect">
            <a:avLst/>
          </a:prstGeom>
        </p:spPr>
        <p:txBody>
          <a:bodyPr/>
          <a:lstStyle>
            <a:lvl1pPr marL="0" indent="0" algn="ctr">
              <a:buNone/>
              <a:defRPr sz="4200" b="1"/>
            </a:lvl1pPr>
          </a:lstStyle>
          <a:p>
            <a:pPr lvl="0"/>
            <a:r>
              <a:rPr lang="en-US" dirty="0"/>
              <a:t>ECO PRESENTATION</a:t>
            </a:r>
            <a:endParaRPr lang="ru-RU" dirty="0"/>
          </a:p>
        </p:txBody>
      </p:sp>
    </p:spTree>
    <p:extLst>
      <p:ext uri="{BB962C8B-B14F-4D97-AF65-F5344CB8AC3E}">
        <p14:creationId xmlns:p14="http://schemas.microsoft.com/office/powerpoint/2010/main" val="418657876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08 options">
    <p:spTree>
      <p:nvGrpSpPr>
        <p:cNvPr id="1" name=""/>
        <p:cNvGrpSpPr/>
        <p:nvPr/>
      </p:nvGrpSpPr>
      <p:grpSpPr>
        <a:xfrm>
          <a:off x="0" y="0"/>
          <a:ext cx="0" cy="0"/>
          <a:chOff x="0" y="0"/>
          <a:chExt cx="0" cy="0"/>
        </a:xfrm>
      </p:grpSpPr>
      <p:sp>
        <p:nvSpPr>
          <p:cNvPr id="10" name="Text Placeholder 33"/>
          <p:cNvSpPr>
            <a:spLocks noGrp="1"/>
          </p:cNvSpPr>
          <p:nvPr>
            <p:ph type="body" sz="quarter" idx="15" hasCustomPrompt="1"/>
          </p:nvPr>
        </p:nvSpPr>
        <p:spPr>
          <a:xfrm>
            <a:off x="1592579" y="5477213"/>
            <a:ext cx="1741172" cy="858843"/>
          </a:xfrm>
        </p:spPr>
        <p:txBody>
          <a:bodyPr>
            <a:noAutofit/>
          </a:bodyPr>
          <a:lstStyle>
            <a:lvl1pPr marL="0" indent="0">
              <a:buNone/>
              <a:defRPr sz="1100">
                <a:solidFill>
                  <a:schemeClr val="tx1"/>
                </a:solidFill>
              </a:defRPr>
            </a:lvl1pPr>
          </a:lstStyle>
          <a:p>
            <a:pPr lvl="0"/>
            <a:r>
              <a:rPr lang="en-US" dirty="0"/>
              <a:t>Lorem ipsum dolor sit amet, consectetur adipiscing elit, sed do eiusmod tempor</a:t>
            </a:r>
          </a:p>
        </p:txBody>
      </p:sp>
      <p:sp>
        <p:nvSpPr>
          <p:cNvPr id="11" name="Text Placeholder 36"/>
          <p:cNvSpPr>
            <a:spLocks noGrp="1"/>
          </p:cNvSpPr>
          <p:nvPr>
            <p:ph type="body" sz="quarter" idx="16" hasCustomPrompt="1"/>
          </p:nvPr>
        </p:nvSpPr>
        <p:spPr>
          <a:xfrm>
            <a:off x="1592581" y="5206546"/>
            <a:ext cx="1741172" cy="270669"/>
          </a:xfrm>
        </p:spPr>
        <p:txBody>
          <a:bodyPr>
            <a:noAutofit/>
          </a:bodyPr>
          <a:lstStyle>
            <a:lvl1pPr marL="0" indent="0" algn="l">
              <a:buNone/>
              <a:defRPr kumimoji="0" lang="en-US" sz="1600" b="1" i="0" u="none" strike="noStrike" kern="1200" cap="none" normalizeH="0" baseline="0" dirty="0" smtClean="0">
                <a:ln>
                  <a:noFill/>
                </a:ln>
                <a:solidFill>
                  <a:schemeClr val="accent4"/>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uk-UA" dirty="0"/>
              <a:t>4</a:t>
            </a:r>
            <a:endParaRPr lang="ru-RU" dirty="0"/>
          </a:p>
        </p:txBody>
      </p:sp>
      <p:sp>
        <p:nvSpPr>
          <p:cNvPr id="26" name="Text Placeholder 33"/>
          <p:cNvSpPr>
            <a:spLocks noGrp="1"/>
          </p:cNvSpPr>
          <p:nvPr>
            <p:ph type="body" sz="quarter" idx="17" hasCustomPrompt="1"/>
          </p:nvPr>
        </p:nvSpPr>
        <p:spPr>
          <a:xfrm>
            <a:off x="1141730" y="4305461"/>
            <a:ext cx="1741172" cy="858843"/>
          </a:xfrm>
        </p:spPr>
        <p:txBody>
          <a:bodyPr>
            <a:noAutofit/>
          </a:bodyPr>
          <a:lstStyle>
            <a:lvl1pPr marL="0" indent="0">
              <a:buNone/>
              <a:defRPr sz="1100">
                <a:solidFill>
                  <a:schemeClr val="tx1"/>
                </a:solidFill>
              </a:defRPr>
            </a:lvl1pPr>
          </a:lstStyle>
          <a:p>
            <a:pPr lvl="0"/>
            <a:r>
              <a:rPr lang="en-US" dirty="0"/>
              <a:t>Lorem ipsum dolor sit amet, consectetur adipiscing elit, sed do eiusmod tempor</a:t>
            </a:r>
          </a:p>
        </p:txBody>
      </p:sp>
      <p:sp>
        <p:nvSpPr>
          <p:cNvPr id="27" name="Text Placeholder 36"/>
          <p:cNvSpPr>
            <a:spLocks noGrp="1"/>
          </p:cNvSpPr>
          <p:nvPr>
            <p:ph type="body" sz="quarter" idx="18" hasCustomPrompt="1"/>
          </p:nvPr>
        </p:nvSpPr>
        <p:spPr>
          <a:xfrm>
            <a:off x="1141731" y="4034792"/>
            <a:ext cx="1741172" cy="270669"/>
          </a:xfrm>
        </p:spPr>
        <p:txBody>
          <a:bodyPr>
            <a:noAutofit/>
          </a:bodyPr>
          <a:lstStyle>
            <a:lvl1pPr marL="0" indent="0" algn="l">
              <a:buNone/>
              <a:defRPr kumimoji="0" lang="en-US" sz="1600" b="1" i="0" u="none" strike="noStrike" kern="1200" cap="none" normalizeH="0" baseline="0" dirty="0" smtClean="0">
                <a:ln>
                  <a:noFill/>
                </a:ln>
                <a:solidFill>
                  <a:schemeClr val="accent3"/>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03</a:t>
            </a:r>
            <a:endParaRPr lang="ru-RU" dirty="0"/>
          </a:p>
        </p:txBody>
      </p:sp>
      <p:sp>
        <p:nvSpPr>
          <p:cNvPr id="28" name="Text Placeholder 33"/>
          <p:cNvSpPr>
            <a:spLocks noGrp="1"/>
          </p:cNvSpPr>
          <p:nvPr>
            <p:ph type="body" sz="quarter" idx="19" hasCustomPrompt="1"/>
          </p:nvPr>
        </p:nvSpPr>
        <p:spPr>
          <a:xfrm>
            <a:off x="1141730" y="2995685"/>
            <a:ext cx="1741172" cy="858843"/>
          </a:xfrm>
        </p:spPr>
        <p:txBody>
          <a:bodyPr>
            <a:noAutofit/>
          </a:bodyPr>
          <a:lstStyle>
            <a:lvl1pPr marL="0" indent="0">
              <a:buNone/>
              <a:defRPr sz="1100">
                <a:solidFill>
                  <a:schemeClr val="tx1"/>
                </a:solidFill>
              </a:defRPr>
            </a:lvl1pPr>
          </a:lstStyle>
          <a:p>
            <a:pPr lvl="0"/>
            <a:r>
              <a:rPr lang="en-US" dirty="0"/>
              <a:t>Lorem ipsum dolor sit amet, consectetur adipiscing elit, sed do eiusmod tempor</a:t>
            </a:r>
          </a:p>
        </p:txBody>
      </p:sp>
      <p:sp>
        <p:nvSpPr>
          <p:cNvPr id="29" name="Text Placeholder 36"/>
          <p:cNvSpPr>
            <a:spLocks noGrp="1"/>
          </p:cNvSpPr>
          <p:nvPr>
            <p:ph type="body" sz="quarter" idx="20" hasCustomPrompt="1"/>
          </p:nvPr>
        </p:nvSpPr>
        <p:spPr>
          <a:xfrm>
            <a:off x="1141731" y="2725016"/>
            <a:ext cx="1741172" cy="270669"/>
          </a:xfrm>
        </p:spPr>
        <p:txBody>
          <a:bodyPr>
            <a:noAutofit/>
          </a:bodyPr>
          <a:lstStyle>
            <a:lvl1pPr marL="0" indent="0" algn="l">
              <a:buNone/>
              <a:defRPr kumimoji="0" lang="en-US" sz="1600" b="1" i="0" u="none" strike="noStrike" kern="1200" cap="none" normalizeH="0" baseline="0" dirty="0" smtClean="0">
                <a:ln>
                  <a:noFill/>
                </a:ln>
                <a:solidFill>
                  <a:schemeClr val="accent2"/>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a:t>
            </a:r>
            <a:r>
              <a:rPr lang="uk-UA" dirty="0"/>
              <a:t>02</a:t>
            </a:r>
            <a:endParaRPr lang="ru-RU" dirty="0"/>
          </a:p>
        </p:txBody>
      </p:sp>
      <p:sp>
        <p:nvSpPr>
          <p:cNvPr id="30" name="Text Placeholder 33"/>
          <p:cNvSpPr>
            <a:spLocks noGrp="1"/>
          </p:cNvSpPr>
          <p:nvPr>
            <p:ph type="body" sz="quarter" idx="21" hasCustomPrompt="1"/>
          </p:nvPr>
        </p:nvSpPr>
        <p:spPr>
          <a:xfrm>
            <a:off x="8968277" y="1722173"/>
            <a:ext cx="1741172" cy="858843"/>
          </a:xfrm>
        </p:spPr>
        <p:txBody>
          <a:bodyPr>
            <a:noAutofit/>
          </a:bodyPr>
          <a:lstStyle>
            <a:lvl1pPr marL="0" indent="0" algn="r">
              <a:buNone/>
              <a:defRPr sz="1100">
                <a:solidFill>
                  <a:schemeClr val="tx1"/>
                </a:solidFill>
              </a:defRPr>
            </a:lvl1pPr>
          </a:lstStyle>
          <a:p>
            <a:pPr lvl="0"/>
            <a:r>
              <a:rPr lang="en-US" dirty="0"/>
              <a:t>Lorem ipsum dolor sit amet, consectetur adipiscing elit, sed do eiusmod tempor</a:t>
            </a:r>
          </a:p>
        </p:txBody>
      </p:sp>
      <p:sp>
        <p:nvSpPr>
          <p:cNvPr id="31" name="Text Placeholder 36"/>
          <p:cNvSpPr>
            <a:spLocks noGrp="1"/>
          </p:cNvSpPr>
          <p:nvPr>
            <p:ph type="body" sz="quarter" idx="22" hasCustomPrompt="1"/>
          </p:nvPr>
        </p:nvSpPr>
        <p:spPr>
          <a:xfrm>
            <a:off x="8968278" y="1451506"/>
            <a:ext cx="1741172" cy="270669"/>
          </a:xfrm>
        </p:spPr>
        <p:txBody>
          <a:bodyPr>
            <a:noAutofit/>
          </a:bodyPr>
          <a:lstStyle>
            <a:lvl1pPr marL="0" indent="0" algn="r">
              <a:buNone/>
              <a:defRPr kumimoji="0" lang="en-US" sz="1600" b="1" i="0" u="none" strike="noStrike" kern="1200" cap="none" normalizeH="0" baseline="0" dirty="0" smtClean="0">
                <a:ln>
                  <a:noFill/>
                </a:ln>
                <a:solidFill>
                  <a:schemeClr val="accent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uk-UA" dirty="0"/>
              <a:t>5</a:t>
            </a:r>
            <a:endParaRPr lang="ru-RU" dirty="0"/>
          </a:p>
        </p:txBody>
      </p:sp>
      <p:sp>
        <p:nvSpPr>
          <p:cNvPr id="32" name="Text Placeholder 33"/>
          <p:cNvSpPr>
            <a:spLocks noGrp="1"/>
          </p:cNvSpPr>
          <p:nvPr>
            <p:ph type="body" sz="quarter" idx="23" hasCustomPrompt="1"/>
          </p:nvPr>
        </p:nvSpPr>
        <p:spPr>
          <a:xfrm>
            <a:off x="9388014" y="2982257"/>
            <a:ext cx="1741172" cy="858843"/>
          </a:xfrm>
        </p:spPr>
        <p:txBody>
          <a:bodyPr>
            <a:noAutofit/>
          </a:bodyPr>
          <a:lstStyle>
            <a:lvl1pPr marL="0" indent="0" algn="r">
              <a:buNone/>
              <a:defRPr sz="1100">
                <a:solidFill>
                  <a:schemeClr val="tx1"/>
                </a:solidFill>
              </a:defRPr>
            </a:lvl1pPr>
          </a:lstStyle>
          <a:p>
            <a:pPr lvl="0"/>
            <a:r>
              <a:rPr lang="en-US" dirty="0"/>
              <a:t>Lorem ipsum dolor sit amet, consectetur adipiscing elit, sed do eiusmod tempor</a:t>
            </a:r>
          </a:p>
        </p:txBody>
      </p:sp>
      <p:sp>
        <p:nvSpPr>
          <p:cNvPr id="33" name="Text Placeholder 36"/>
          <p:cNvSpPr>
            <a:spLocks noGrp="1"/>
          </p:cNvSpPr>
          <p:nvPr>
            <p:ph type="body" sz="quarter" idx="24" hasCustomPrompt="1"/>
          </p:nvPr>
        </p:nvSpPr>
        <p:spPr>
          <a:xfrm>
            <a:off x="9388015" y="2711588"/>
            <a:ext cx="1741172" cy="270669"/>
          </a:xfrm>
        </p:spPr>
        <p:txBody>
          <a:bodyPr>
            <a:noAutofit/>
          </a:bodyPr>
          <a:lstStyle>
            <a:lvl1pPr marL="0" indent="0" algn="r">
              <a:buNone/>
              <a:defRPr kumimoji="0" lang="en-US" sz="1600" b="1" i="0" u="none" strike="noStrike" kern="1200" cap="none" normalizeH="0" baseline="0" dirty="0" smtClean="0">
                <a:ln>
                  <a:noFill/>
                </a:ln>
                <a:solidFill>
                  <a:schemeClr val="accent2"/>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uk-UA" dirty="0"/>
              <a:t>6</a:t>
            </a:r>
            <a:endParaRPr lang="ru-RU" dirty="0"/>
          </a:p>
        </p:txBody>
      </p:sp>
      <p:sp>
        <p:nvSpPr>
          <p:cNvPr id="34" name="Text Placeholder 33"/>
          <p:cNvSpPr>
            <a:spLocks noGrp="1"/>
          </p:cNvSpPr>
          <p:nvPr>
            <p:ph type="body" sz="quarter" idx="25" hasCustomPrompt="1"/>
          </p:nvPr>
        </p:nvSpPr>
        <p:spPr>
          <a:xfrm>
            <a:off x="8968277" y="5477213"/>
            <a:ext cx="1741172" cy="858843"/>
          </a:xfrm>
        </p:spPr>
        <p:txBody>
          <a:bodyPr>
            <a:noAutofit/>
          </a:bodyPr>
          <a:lstStyle>
            <a:lvl1pPr marL="0" indent="0" algn="r">
              <a:buNone/>
              <a:defRPr sz="1100">
                <a:solidFill>
                  <a:schemeClr val="tx1"/>
                </a:solidFill>
              </a:defRPr>
            </a:lvl1pPr>
          </a:lstStyle>
          <a:p>
            <a:pPr lvl="0"/>
            <a:r>
              <a:rPr lang="en-US" dirty="0"/>
              <a:t>Lorem ipsum dolor sit amet, consectetur adipiscing elit, sed do eiusmod tempor</a:t>
            </a:r>
          </a:p>
        </p:txBody>
      </p:sp>
      <p:sp>
        <p:nvSpPr>
          <p:cNvPr id="35" name="Text Placeholder 36"/>
          <p:cNvSpPr>
            <a:spLocks noGrp="1"/>
          </p:cNvSpPr>
          <p:nvPr>
            <p:ph type="body" sz="quarter" idx="26" hasCustomPrompt="1"/>
          </p:nvPr>
        </p:nvSpPr>
        <p:spPr>
          <a:xfrm>
            <a:off x="8968278" y="5206546"/>
            <a:ext cx="1741172" cy="270669"/>
          </a:xfrm>
        </p:spPr>
        <p:txBody>
          <a:bodyPr>
            <a:noAutofit/>
          </a:bodyPr>
          <a:lstStyle>
            <a:lvl1pPr marL="0" indent="0" algn="r">
              <a:buNone/>
              <a:defRPr kumimoji="0" lang="en-US" sz="1600" b="1" i="0" u="none" strike="noStrike" kern="1200" cap="none" normalizeH="0" baseline="0" dirty="0" smtClean="0">
                <a:ln>
                  <a:noFill/>
                </a:ln>
                <a:solidFill>
                  <a:schemeClr val="accent4"/>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uk-UA" dirty="0"/>
              <a:t>7</a:t>
            </a:r>
            <a:endParaRPr lang="ru-RU" dirty="0"/>
          </a:p>
        </p:txBody>
      </p:sp>
      <p:sp>
        <p:nvSpPr>
          <p:cNvPr id="36" name="Text Placeholder 33"/>
          <p:cNvSpPr>
            <a:spLocks noGrp="1"/>
          </p:cNvSpPr>
          <p:nvPr>
            <p:ph type="body" sz="quarter" idx="27" hasCustomPrompt="1"/>
          </p:nvPr>
        </p:nvSpPr>
        <p:spPr>
          <a:xfrm>
            <a:off x="1592579" y="1722173"/>
            <a:ext cx="1741172" cy="858843"/>
          </a:xfrm>
        </p:spPr>
        <p:txBody>
          <a:bodyPr>
            <a:noAutofit/>
          </a:bodyPr>
          <a:lstStyle>
            <a:lvl1pPr marL="0" indent="0">
              <a:buNone/>
              <a:defRPr sz="1100">
                <a:solidFill>
                  <a:schemeClr val="tx1"/>
                </a:solidFill>
              </a:defRPr>
            </a:lvl1pPr>
          </a:lstStyle>
          <a:p>
            <a:pPr lvl="0"/>
            <a:r>
              <a:rPr lang="en-US" dirty="0"/>
              <a:t>Lorem ipsum dolor sit amet, consectetur adipiscing elit, sed do eiusmod tempor</a:t>
            </a:r>
          </a:p>
        </p:txBody>
      </p:sp>
      <p:sp>
        <p:nvSpPr>
          <p:cNvPr id="37" name="Text Placeholder 36"/>
          <p:cNvSpPr>
            <a:spLocks noGrp="1"/>
          </p:cNvSpPr>
          <p:nvPr>
            <p:ph type="body" sz="quarter" idx="28" hasCustomPrompt="1"/>
          </p:nvPr>
        </p:nvSpPr>
        <p:spPr>
          <a:xfrm>
            <a:off x="1592581" y="1451506"/>
            <a:ext cx="1741172" cy="270669"/>
          </a:xfrm>
        </p:spPr>
        <p:txBody>
          <a:bodyPr>
            <a:noAutofit/>
          </a:bodyPr>
          <a:lstStyle>
            <a:lvl1pPr marL="0" indent="0" algn="l">
              <a:buNone/>
              <a:defRPr kumimoji="0" lang="en-US" sz="1600" b="1" i="0" u="none" strike="noStrike" kern="1200" cap="none" normalizeH="0" baseline="0" dirty="0" smtClean="0">
                <a:ln>
                  <a:noFill/>
                </a:ln>
                <a:solidFill>
                  <a:schemeClr val="accent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a:t>
            </a:r>
            <a:r>
              <a:rPr lang="uk-UA" dirty="0"/>
              <a:t>01</a:t>
            </a:r>
            <a:endParaRPr lang="ru-RU" dirty="0"/>
          </a:p>
        </p:txBody>
      </p:sp>
      <p:sp>
        <p:nvSpPr>
          <p:cNvPr id="16" name="Text Placeholder 33"/>
          <p:cNvSpPr>
            <a:spLocks noGrp="1"/>
          </p:cNvSpPr>
          <p:nvPr>
            <p:ph type="body" sz="quarter" idx="29" hasCustomPrompt="1"/>
          </p:nvPr>
        </p:nvSpPr>
        <p:spPr>
          <a:xfrm>
            <a:off x="9388014" y="4250763"/>
            <a:ext cx="1741172" cy="858843"/>
          </a:xfrm>
        </p:spPr>
        <p:txBody>
          <a:bodyPr>
            <a:noAutofit/>
          </a:bodyPr>
          <a:lstStyle>
            <a:lvl1pPr marL="0" indent="0" algn="r">
              <a:buNone/>
              <a:defRPr sz="1100">
                <a:solidFill>
                  <a:schemeClr val="tx1"/>
                </a:solidFill>
              </a:defRPr>
            </a:lvl1pPr>
          </a:lstStyle>
          <a:p>
            <a:pPr lvl="0"/>
            <a:r>
              <a:rPr lang="en-US" dirty="0"/>
              <a:t>Lorem ipsum dolor sit amet, consectetur adipiscing elit, sed do eiusmod tempor</a:t>
            </a:r>
          </a:p>
        </p:txBody>
      </p:sp>
      <p:sp>
        <p:nvSpPr>
          <p:cNvPr id="17" name="Text Placeholder 36"/>
          <p:cNvSpPr>
            <a:spLocks noGrp="1"/>
          </p:cNvSpPr>
          <p:nvPr>
            <p:ph type="body" sz="quarter" idx="30" hasCustomPrompt="1"/>
          </p:nvPr>
        </p:nvSpPr>
        <p:spPr>
          <a:xfrm>
            <a:off x="9388015" y="3980095"/>
            <a:ext cx="1741172" cy="270669"/>
          </a:xfrm>
        </p:spPr>
        <p:txBody>
          <a:bodyPr>
            <a:noAutofit/>
          </a:bodyPr>
          <a:lstStyle>
            <a:lvl1pPr marL="0" indent="0" algn="r">
              <a:buNone/>
              <a:defRPr kumimoji="0" lang="en-US" sz="1600" b="1" i="0" u="none" strike="noStrike" kern="1200" cap="none" normalizeH="0" baseline="0" dirty="0" smtClean="0">
                <a:ln>
                  <a:noFill/>
                </a:ln>
                <a:solidFill>
                  <a:schemeClr val="accent3"/>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uk-UA" dirty="0"/>
              <a:t>7</a:t>
            </a:r>
            <a:endParaRPr lang="ru-RU" dirty="0"/>
          </a:p>
        </p:txBody>
      </p:sp>
      <p:sp>
        <p:nvSpPr>
          <p:cNvPr id="18" name="Text Placeholder 18"/>
          <p:cNvSpPr>
            <a:spLocks noGrp="1"/>
          </p:cNvSpPr>
          <p:nvPr>
            <p:ph type="body" sz="quarter" idx="10" hasCustomPrompt="1"/>
          </p:nvPr>
        </p:nvSpPr>
        <p:spPr>
          <a:xfrm>
            <a:off x="3306387" y="406401"/>
            <a:ext cx="5579228" cy="630435"/>
          </a:xfrm>
          <a:prstGeom prst="rect">
            <a:avLst/>
          </a:prstGeom>
        </p:spPr>
        <p:txBody>
          <a:bodyPr/>
          <a:lstStyle>
            <a:lvl1pPr marL="0" indent="0" algn="ctr">
              <a:buNone/>
              <a:defRPr sz="4200" b="1"/>
            </a:lvl1pPr>
          </a:lstStyle>
          <a:p>
            <a:pPr lvl="0"/>
            <a:r>
              <a:rPr lang="en-US" dirty="0"/>
              <a:t>ECO PRESENTATION</a:t>
            </a:r>
            <a:endParaRPr lang="ru-RU" dirty="0"/>
          </a:p>
        </p:txBody>
      </p:sp>
    </p:spTree>
    <p:extLst>
      <p:ext uri="{BB962C8B-B14F-4D97-AF65-F5344CB8AC3E}">
        <p14:creationId xmlns:p14="http://schemas.microsoft.com/office/powerpoint/2010/main" val="239303412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ru-RU"/>
          </a:p>
        </p:txBody>
      </p:sp>
      <p:sp>
        <p:nvSpPr>
          <p:cNvPr id="3" name="Content Placeholder 2"/>
          <p:cNvSpPr>
            <a:spLocks noGrp="1"/>
          </p:cNvSpPr>
          <p:nvPr>
            <p:ph sz="half" idx="1"/>
          </p:nvPr>
        </p:nvSpPr>
        <p:spPr>
          <a:xfrm>
            <a:off x="838200" y="1825625"/>
            <a:ext cx="5181600" cy="435133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6172200" y="1825625"/>
            <a:ext cx="5181600" cy="435133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Date Placeholder 3"/>
          <p:cNvSpPr>
            <a:spLocks noGrp="1"/>
          </p:cNvSpPr>
          <p:nvPr>
            <p:ph type="dt" sz="half" idx="10"/>
          </p:nvPr>
        </p:nvSpPr>
        <p:spPr>
          <a:xfrm>
            <a:off x="838200" y="6356351"/>
            <a:ext cx="2743200" cy="365125"/>
          </a:xfrm>
          <a:prstGeom prst="rect">
            <a:avLst/>
          </a:prstGeom>
        </p:spPr>
        <p:txBody>
          <a:bodyPr/>
          <a:lstStyle>
            <a:lvl1pPr>
              <a:defRPr/>
            </a:lvl1pPr>
          </a:lstStyle>
          <a:p>
            <a:pPr>
              <a:defRPr/>
            </a:pPr>
            <a:fld id="{8F944F50-F98B-431D-816E-68D87665B6DB}" type="datetimeFigureOut">
              <a:rPr lang="ru-RU"/>
              <a:pPr>
                <a:defRPr/>
              </a:pPr>
              <a:t>09.09.2024</a:t>
            </a:fld>
            <a:endParaRPr lang="ru-RU"/>
          </a:p>
        </p:txBody>
      </p:sp>
      <p:sp>
        <p:nvSpPr>
          <p:cNvPr id="6" name="Footer Placeholder 4"/>
          <p:cNvSpPr>
            <a:spLocks noGrp="1"/>
          </p:cNvSpPr>
          <p:nvPr>
            <p:ph type="ftr" sz="quarter" idx="11"/>
          </p:nvPr>
        </p:nvSpPr>
        <p:spPr>
          <a:xfrm>
            <a:off x="4038600" y="6356351"/>
            <a:ext cx="4114800" cy="365125"/>
          </a:xfrm>
          <a:prstGeom prst="rect">
            <a:avLst/>
          </a:prstGeom>
        </p:spPr>
        <p:txBody>
          <a:bodyPr/>
          <a:lstStyle>
            <a:lvl1pPr>
              <a:defRPr/>
            </a:lvl1pPr>
          </a:lstStyle>
          <a:p>
            <a:pPr>
              <a:defRPr/>
            </a:pPr>
            <a:endParaRPr lang="ru-RU"/>
          </a:p>
        </p:txBody>
      </p:sp>
      <p:sp>
        <p:nvSpPr>
          <p:cNvPr id="7" name="Slide Number Placeholder 5"/>
          <p:cNvSpPr>
            <a:spLocks noGrp="1"/>
          </p:cNvSpPr>
          <p:nvPr>
            <p:ph type="sldNum" sz="quarter" idx="12"/>
          </p:nvPr>
        </p:nvSpPr>
        <p:spPr>
          <a:xfrm>
            <a:off x="8610600" y="6356351"/>
            <a:ext cx="2743200" cy="365125"/>
          </a:xfrm>
          <a:prstGeom prst="rect">
            <a:avLst/>
          </a:prstGeom>
        </p:spPr>
        <p:txBody>
          <a:bodyPr/>
          <a:lstStyle>
            <a:lvl1pPr>
              <a:defRPr/>
            </a:lvl1pPr>
          </a:lstStyle>
          <a:p>
            <a:pPr>
              <a:defRPr/>
            </a:pPr>
            <a:fld id="{6EEE19B1-90CC-4AE2-A5EF-3CC487504C9C}" type="slidenum">
              <a:rPr lang="ru-RU"/>
              <a:pPr>
                <a:defRPr/>
              </a:pPr>
              <a:t>‹#›</a:t>
            </a:fld>
            <a:endParaRPr lang="ru-RU"/>
          </a:p>
        </p:txBody>
      </p:sp>
    </p:spTree>
    <p:extLst>
      <p:ext uri="{BB962C8B-B14F-4D97-AF65-F5344CB8AC3E}">
        <p14:creationId xmlns:p14="http://schemas.microsoft.com/office/powerpoint/2010/main" val="383822189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ru-RU"/>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Date Placeholder 3"/>
          <p:cNvSpPr>
            <a:spLocks noGrp="1"/>
          </p:cNvSpPr>
          <p:nvPr>
            <p:ph type="dt" sz="half" idx="10"/>
          </p:nvPr>
        </p:nvSpPr>
        <p:spPr>
          <a:xfrm>
            <a:off x="838200" y="6356351"/>
            <a:ext cx="2743200" cy="365125"/>
          </a:xfrm>
          <a:prstGeom prst="rect">
            <a:avLst/>
          </a:prstGeom>
        </p:spPr>
        <p:txBody>
          <a:bodyPr/>
          <a:lstStyle>
            <a:lvl1pPr>
              <a:defRPr/>
            </a:lvl1pPr>
          </a:lstStyle>
          <a:p>
            <a:pPr>
              <a:defRPr/>
            </a:pPr>
            <a:fld id="{810D0E3B-4B09-4005-BF14-4888989EA5F9}" type="datetimeFigureOut">
              <a:rPr lang="ru-RU"/>
              <a:pPr>
                <a:defRPr/>
              </a:pPr>
              <a:t>09.09.2024</a:t>
            </a:fld>
            <a:endParaRPr lang="ru-RU"/>
          </a:p>
        </p:txBody>
      </p:sp>
      <p:sp>
        <p:nvSpPr>
          <p:cNvPr id="8" name="Footer Placeholder 4"/>
          <p:cNvSpPr>
            <a:spLocks noGrp="1"/>
          </p:cNvSpPr>
          <p:nvPr>
            <p:ph type="ftr" sz="quarter" idx="11"/>
          </p:nvPr>
        </p:nvSpPr>
        <p:spPr>
          <a:xfrm>
            <a:off x="4038600" y="6356351"/>
            <a:ext cx="4114800" cy="365125"/>
          </a:xfrm>
          <a:prstGeom prst="rect">
            <a:avLst/>
          </a:prstGeom>
        </p:spPr>
        <p:txBody>
          <a:bodyPr/>
          <a:lstStyle>
            <a:lvl1pPr>
              <a:defRPr/>
            </a:lvl1pPr>
          </a:lstStyle>
          <a:p>
            <a:pPr>
              <a:defRPr/>
            </a:pPr>
            <a:endParaRPr lang="ru-RU"/>
          </a:p>
        </p:txBody>
      </p:sp>
      <p:sp>
        <p:nvSpPr>
          <p:cNvPr id="9" name="Slide Number Placeholder 5"/>
          <p:cNvSpPr>
            <a:spLocks noGrp="1"/>
          </p:cNvSpPr>
          <p:nvPr>
            <p:ph type="sldNum" sz="quarter" idx="12"/>
          </p:nvPr>
        </p:nvSpPr>
        <p:spPr>
          <a:xfrm>
            <a:off x="8610600" y="6356351"/>
            <a:ext cx="2743200" cy="365125"/>
          </a:xfrm>
          <a:prstGeom prst="rect">
            <a:avLst/>
          </a:prstGeom>
        </p:spPr>
        <p:txBody>
          <a:bodyPr/>
          <a:lstStyle>
            <a:lvl1pPr>
              <a:defRPr/>
            </a:lvl1pPr>
          </a:lstStyle>
          <a:p>
            <a:pPr>
              <a:defRPr/>
            </a:pPr>
            <a:fld id="{1D045914-1773-4484-ABDC-914F328E0D7F}" type="slidenum">
              <a:rPr lang="ru-RU"/>
              <a:pPr>
                <a:defRPr/>
              </a:pPr>
              <a:t>‹#›</a:t>
            </a:fld>
            <a:endParaRPr lang="ru-RU"/>
          </a:p>
        </p:txBody>
      </p:sp>
    </p:spTree>
    <p:extLst>
      <p:ext uri="{BB962C8B-B14F-4D97-AF65-F5344CB8AC3E}">
        <p14:creationId xmlns:p14="http://schemas.microsoft.com/office/powerpoint/2010/main" val="2122017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05 options">
    <p:spTree>
      <p:nvGrpSpPr>
        <p:cNvPr id="1" name=""/>
        <p:cNvGrpSpPr/>
        <p:nvPr/>
      </p:nvGrpSpPr>
      <p:grpSpPr>
        <a:xfrm>
          <a:off x="0" y="0"/>
          <a:ext cx="0" cy="0"/>
          <a:chOff x="0" y="0"/>
          <a:chExt cx="0" cy="0"/>
        </a:xfrm>
      </p:grpSpPr>
      <p:pic>
        <p:nvPicPr>
          <p:cNvPr id="2" name="Picture 1" hidden="1"/>
          <p:cNvPicPr>
            <a:picLocks noChangeAspect="1"/>
          </p:cNvPicPr>
          <p:nvPr userDrawn="1"/>
        </p:nvPicPr>
        <p:blipFill>
          <a:blip r:embed="rId2"/>
          <a:stretch>
            <a:fillRect/>
          </a:stretch>
        </p:blipFill>
        <p:spPr>
          <a:xfrm>
            <a:off x="3018" y="2412"/>
            <a:ext cx="12188982" cy="6859156"/>
          </a:xfrm>
          <a:prstGeom prst="rect">
            <a:avLst/>
          </a:prstGeom>
        </p:spPr>
      </p:pic>
      <p:sp>
        <p:nvSpPr>
          <p:cNvPr id="10" name="Text Placeholder 33"/>
          <p:cNvSpPr>
            <a:spLocks noGrp="1"/>
          </p:cNvSpPr>
          <p:nvPr>
            <p:ph type="body" sz="quarter" idx="15" hasCustomPrompt="1"/>
          </p:nvPr>
        </p:nvSpPr>
        <p:spPr>
          <a:xfrm>
            <a:off x="1106803" y="5710742"/>
            <a:ext cx="2074545" cy="858842"/>
          </a:xfrm>
        </p:spPr>
        <p:txBody>
          <a:bodyPr>
            <a:noAutofit/>
          </a:bodyPr>
          <a:lstStyle>
            <a:lvl1pPr marL="0" indent="0">
              <a:buNone/>
              <a:defRPr sz="1050">
                <a:solidFill>
                  <a:schemeClr val="tx1"/>
                </a:solidFill>
              </a:defRPr>
            </a:lvl1pPr>
          </a:lstStyle>
          <a:p>
            <a:pPr lvl="0"/>
            <a:r>
              <a:rPr lang="en-US" dirty="0"/>
              <a:t>Lorem ipsum dolor sit amet, consectetur adipiscing elit, sed do eiusmod tempor incididunt ut labore et dolore magna aliqua. Ut enim ad</a:t>
            </a:r>
          </a:p>
        </p:txBody>
      </p:sp>
      <p:sp>
        <p:nvSpPr>
          <p:cNvPr id="11" name="Text Placeholder 36"/>
          <p:cNvSpPr>
            <a:spLocks noGrp="1"/>
          </p:cNvSpPr>
          <p:nvPr>
            <p:ph type="body" sz="quarter" idx="16" hasCustomPrompt="1"/>
          </p:nvPr>
        </p:nvSpPr>
        <p:spPr>
          <a:xfrm>
            <a:off x="1106803" y="5408623"/>
            <a:ext cx="2226947" cy="541338"/>
          </a:xfrm>
        </p:spPr>
        <p:txBody>
          <a:bodyPr>
            <a:noAutofit/>
          </a:bodyPr>
          <a:lstStyle>
            <a:lvl1pPr marL="0" indent="0" algn="l">
              <a:buNone/>
              <a:defRPr kumimoji="0" lang="en-US" sz="1800" b="1" i="0" u="none" strike="noStrike" kern="1200" cap="none" normalizeH="0" baseline="0" dirty="0" smtClean="0">
                <a:ln>
                  <a:noFill/>
                </a:ln>
                <a:solidFill>
                  <a:schemeClr val="accent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1</a:t>
            </a:r>
          </a:p>
        </p:txBody>
      </p:sp>
      <p:sp>
        <p:nvSpPr>
          <p:cNvPr id="14" name="Text Placeholder 33"/>
          <p:cNvSpPr>
            <a:spLocks noGrp="1"/>
          </p:cNvSpPr>
          <p:nvPr>
            <p:ph type="body" sz="quarter" idx="19" hasCustomPrompt="1"/>
          </p:nvPr>
        </p:nvSpPr>
        <p:spPr>
          <a:xfrm>
            <a:off x="1011553" y="3725970"/>
            <a:ext cx="2074545" cy="858842"/>
          </a:xfrm>
        </p:spPr>
        <p:txBody>
          <a:bodyPr>
            <a:noAutofit/>
          </a:bodyPr>
          <a:lstStyle>
            <a:lvl1pPr marL="0" indent="0">
              <a:buNone/>
              <a:defRPr sz="1050">
                <a:solidFill>
                  <a:schemeClr val="tx1"/>
                </a:solidFill>
              </a:defRPr>
            </a:lvl1pPr>
          </a:lstStyle>
          <a:p>
            <a:pPr lvl="0"/>
            <a:r>
              <a:rPr lang="en-US" dirty="0"/>
              <a:t>Lorem ipsum dolor sit amet, consectetur adipiscing elit, sed do eiusmod tempor incididunt ut labore et dolore magna aliqua. Ut enim ad</a:t>
            </a:r>
          </a:p>
        </p:txBody>
      </p:sp>
      <p:sp>
        <p:nvSpPr>
          <p:cNvPr id="15" name="Text Placeholder 36"/>
          <p:cNvSpPr>
            <a:spLocks noGrp="1"/>
          </p:cNvSpPr>
          <p:nvPr>
            <p:ph type="body" sz="quarter" idx="20" hasCustomPrompt="1"/>
          </p:nvPr>
        </p:nvSpPr>
        <p:spPr>
          <a:xfrm>
            <a:off x="1011553" y="3423851"/>
            <a:ext cx="2322197" cy="541338"/>
          </a:xfrm>
        </p:spPr>
        <p:txBody>
          <a:bodyPr>
            <a:noAutofit/>
          </a:bodyPr>
          <a:lstStyle>
            <a:lvl1pPr marL="0" indent="0" algn="l">
              <a:buNone/>
              <a:defRPr kumimoji="0" lang="en-US" sz="1800" b="1" i="0" u="none" strike="noStrike" kern="1200" cap="none" normalizeH="0" baseline="0" dirty="0" smtClean="0">
                <a:ln>
                  <a:noFill/>
                </a:ln>
                <a:solidFill>
                  <a:schemeClr val="accent2"/>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2</a:t>
            </a:r>
          </a:p>
        </p:txBody>
      </p:sp>
      <p:sp>
        <p:nvSpPr>
          <p:cNvPr id="18" name="Text Placeholder 33"/>
          <p:cNvSpPr>
            <a:spLocks noGrp="1"/>
          </p:cNvSpPr>
          <p:nvPr>
            <p:ph type="body" sz="quarter" idx="21" hasCustomPrompt="1"/>
          </p:nvPr>
        </p:nvSpPr>
        <p:spPr>
          <a:xfrm>
            <a:off x="1478278" y="1697944"/>
            <a:ext cx="2074545" cy="858842"/>
          </a:xfrm>
        </p:spPr>
        <p:txBody>
          <a:bodyPr>
            <a:noAutofit/>
          </a:bodyPr>
          <a:lstStyle>
            <a:lvl1pPr marL="0" indent="0">
              <a:buNone/>
              <a:defRPr sz="1050">
                <a:solidFill>
                  <a:schemeClr val="tx1"/>
                </a:solidFill>
              </a:defRPr>
            </a:lvl1pPr>
          </a:lstStyle>
          <a:p>
            <a:pPr lvl="0"/>
            <a:r>
              <a:rPr lang="en-US" dirty="0"/>
              <a:t>Lorem ipsum dolor sit amet, consectetur adipiscing elit, sed do eiusmod tempor incididunt ut labore et dolore magna aliqua. Ut enim ad</a:t>
            </a:r>
          </a:p>
        </p:txBody>
      </p:sp>
      <p:sp>
        <p:nvSpPr>
          <p:cNvPr id="19" name="Text Placeholder 36"/>
          <p:cNvSpPr>
            <a:spLocks noGrp="1"/>
          </p:cNvSpPr>
          <p:nvPr>
            <p:ph type="body" sz="quarter" idx="22" hasCustomPrompt="1"/>
          </p:nvPr>
        </p:nvSpPr>
        <p:spPr>
          <a:xfrm>
            <a:off x="1478278" y="1395825"/>
            <a:ext cx="2322197" cy="541338"/>
          </a:xfrm>
        </p:spPr>
        <p:txBody>
          <a:bodyPr>
            <a:noAutofit/>
          </a:bodyPr>
          <a:lstStyle>
            <a:lvl1pPr marL="0" indent="0" algn="l">
              <a:buNone/>
              <a:defRPr kumimoji="0" lang="en-US" sz="1800" b="1" i="0" u="none" strike="noStrike" kern="1200" cap="none" normalizeH="0" baseline="0" dirty="0" smtClean="0">
                <a:ln>
                  <a:noFill/>
                </a:ln>
                <a:solidFill>
                  <a:schemeClr val="accent3"/>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3</a:t>
            </a:r>
          </a:p>
        </p:txBody>
      </p:sp>
      <p:sp>
        <p:nvSpPr>
          <p:cNvPr id="20" name="Text Placeholder 36"/>
          <p:cNvSpPr>
            <a:spLocks noGrp="1"/>
          </p:cNvSpPr>
          <p:nvPr>
            <p:ph type="body" sz="quarter" idx="23" hasCustomPrompt="1"/>
          </p:nvPr>
        </p:nvSpPr>
        <p:spPr>
          <a:xfrm>
            <a:off x="9250984" y="3529653"/>
            <a:ext cx="1889441" cy="541338"/>
          </a:xfrm>
        </p:spPr>
        <p:txBody>
          <a:bodyPr>
            <a:noAutofit/>
          </a:bodyPr>
          <a:lstStyle>
            <a:lvl1pPr marL="0" indent="0" algn="r">
              <a:buNone/>
              <a:defRPr kumimoji="0" lang="en-US" sz="1800" b="1" i="0" u="none" strike="noStrike" kern="1200" cap="none" normalizeH="0" baseline="0" dirty="0" smtClean="0">
                <a:ln>
                  <a:noFill/>
                </a:ln>
                <a:solidFill>
                  <a:schemeClr val="accent5"/>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5</a:t>
            </a:r>
          </a:p>
        </p:txBody>
      </p:sp>
      <p:sp>
        <p:nvSpPr>
          <p:cNvPr id="21" name="Text Placeholder 33"/>
          <p:cNvSpPr>
            <a:spLocks noGrp="1"/>
          </p:cNvSpPr>
          <p:nvPr>
            <p:ph type="body" sz="quarter" idx="24" hasCustomPrompt="1"/>
          </p:nvPr>
        </p:nvSpPr>
        <p:spPr>
          <a:xfrm>
            <a:off x="9056218" y="3800581"/>
            <a:ext cx="2091523" cy="793752"/>
          </a:xfrm>
        </p:spPr>
        <p:txBody>
          <a:bodyPr>
            <a:noAutofit/>
          </a:bodyPr>
          <a:lstStyle>
            <a:lvl1pPr marL="0" indent="0" algn="r">
              <a:buNone/>
              <a:defRPr sz="1050">
                <a:solidFill>
                  <a:schemeClr val="tx1"/>
                </a:solidFill>
              </a:defRPr>
            </a:lvl1pPr>
          </a:lstStyle>
          <a:p>
            <a:pPr lvl="0"/>
            <a:r>
              <a:rPr lang="en-US" dirty="0"/>
              <a:t>Lorem ipsum dolor sit amet, consectetur adipiscing elit, sed do eiusmod tempor incididunt ut labore et dolore magna aliqua. Ut enim ad</a:t>
            </a:r>
          </a:p>
        </p:txBody>
      </p:sp>
      <p:sp>
        <p:nvSpPr>
          <p:cNvPr id="22" name="Text Placeholder 36"/>
          <p:cNvSpPr>
            <a:spLocks noGrp="1"/>
          </p:cNvSpPr>
          <p:nvPr>
            <p:ph type="body" sz="quarter" idx="25" hasCustomPrompt="1"/>
          </p:nvPr>
        </p:nvSpPr>
        <p:spPr>
          <a:xfrm>
            <a:off x="8841409" y="1439716"/>
            <a:ext cx="1889441" cy="541338"/>
          </a:xfrm>
        </p:spPr>
        <p:txBody>
          <a:bodyPr>
            <a:noAutofit/>
          </a:bodyPr>
          <a:lstStyle>
            <a:lvl1pPr marL="0" indent="0" algn="r">
              <a:buNone/>
              <a:defRPr kumimoji="0" lang="en-US" sz="1800" b="1" i="0" u="none" strike="noStrike" kern="1200" cap="none" normalizeH="0" baseline="0" dirty="0" smtClean="0">
                <a:ln>
                  <a:noFill/>
                </a:ln>
                <a:solidFill>
                  <a:schemeClr val="accent4"/>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4</a:t>
            </a:r>
          </a:p>
        </p:txBody>
      </p:sp>
      <p:sp>
        <p:nvSpPr>
          <p:cNvPr id="23" name="Text Placeholder 33"/>
          <p:cNvSpPr>
            <a:spLocks noGrp="1"/>
          </p:cNvSpPr>
          <p:nvPr>
            <p:ph type="body" sz="quarter" idx="26" hasCustomPrompt="1"/>
          </p:nvPr>
        </p:nvSpPr>
        <p:spPr>
          <a:xfrm>
            <a:off x="8507578" y="1710644"/>
            <a:ext cx="2230588" cy="793752"/>
          </a:xfrm>
        </p:spPr>
        <p:txBody>
          <a:bodyPr>
            <a:noAutofit/>
          </a:bodyPr>
          <a:lstStyle>
            <a:lvl1pPr marL="0" indent="0" algn="r">
              <a:buNone/>
              <a:defRPr sz="1050">
                <a:solidFill>
                  <a:schemeClr val="tx1"/>
                </a:solidFill>
              </a:defRPr>
            </a:lvl1pPr>
          </a:lstStyle>
          <a:p>
            <a:pPr lvl="0"/>
            <a:r>
              <a:rPr lang="en-US" dirty="0"/>
              <a:t>Lorem ipsum dolor sit amet, consectetur adipiscing elit, sed do eiusmod tempor incididunt ut labore et dolore magna aliqua. Ut enim ad</a:t>
            </a:r>
          </a:p>
        </p:txBody>
      </p:sp>
      <p:sp>
        <p:nvSpPr>
          <p:cNvPr id="13" name="Text Placeholder 18"/>
          <p:cNvSpPr>
            <a:spLocks noGrp="1"/>
          </p:cNvSpPr>
          <p:nvPr>
            <p:ph type="body" sz="quarter" idx="10" hasCustomPrompt="1"/>
          </p:nvPr>
        </p:nvSpPr>
        <p:spPr>
          <a:xfrm>
            <a:off x="3306386" y="406402"/>
            <a:ext cx="5579228" cy="671920"/>
          </a:xfrm>
          <a:prstGeom prst="rect">
            <a:avLst/>
          </a:prstGeom>
        </p:spPr>
        <p:txBody>
          <a:bodyPr/>
          <a:lstStyle>
            <a:lvl1pPr marL="0" indent="0" algn="ctr">
              <a:buNone/>
              <a:defRPr sz="4000" b="1"/>
            </a:lvl1pPr>
          </a:lstStyle>
          <a:p>
            <a:pPr lvl="0"/>
            <a:r>
              <a:rPr lang="en-US" dirty="0"/>
              <a:t>ECO PRESENTATION</a:t>
            </a:r>
            <a:endParaRPr lang="ru-RU" dirty="0"/>
          </a:p>
        </p:txBody>
      </p:sp>
    </p:spTree>
    <p:extLst>
      <p:ext uri="{BB962C8B-B14F-4D97-AF65-F5344CB8AC3E}">
        <p14:creationId xmlns:p14="http://schemas.microsoft.com/office/powerpoint/2010/main" val="303319103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ru-RU"/>
          </a:p>
        </p:txBody>
      </p:sp>
      <p:sp>
        <p:nvSpPr>
          <p:cNvPr id="3" name="Date Placeholder 3"/>
          <p:cNvSpPr>
            <a:spLocks noGrp="1"/>
          </p:cNvSpPr>
          <p:nvPr>
            <p:ph type="dt" sz="half" idx="10"/>
          </p:nvPr>
        </p:nvSpPr>
        <p:spPr>
          <a:xfrm>
            <a:off x="838200" y="6356351"/>
            <a:ext cx="2743200" cy="365125"/>
          </a:xfrm>
          <a:prstGeom prst="rect">
            <a:avLst/>
          </a:prstGeom>
        </p:spPr>
        <p:txBody>
          <a:bodyPr/>
          <a:lstStyle>
            <a:lvl1pPr>
              <a:defRPr/>
            </a:lvl1pPr>
          </a:lstStyle>
          <a:p>
            <a:pPr>
              <a:defRPr/>
            </a:pPr>
            <a:fld id="{D790BB9A-786D-4D91-A8F9-4C1D2164DECA}" type="datetimeFigureOut">
              <a:rPr lang="ru-RU"/>
              <a:pPr>
                <a:defRPr/>
              </a:pPr>
              <a:t>09.09.2024</a:t>
            </a:fld>
            <a:endParaRPr lang="ru-RU"/>
          </a:p>
        </p:txBody>
      </p:sp>
      <p:sp>
        <p:nvSpPr>
          <p:cNvPr id="4" name="Footer Placeholder 4"/>
          <p:cNvSpPr>
            <a:spLocks noGrp="1"/>
          </p:cNvSpPr>
          <p:nvPr>
            <p:ph type="ftr" sz="quarter" idx="11"/>
          </p:nvPr>
        </p:nvSpPr>
        <p:spPr>
          <a:xfrm>
            <a:off x="4038600" y="6356351"/>
            <a:ext cx="4114800" cy="365125"/>
          </a:xfrm>
          <a:prstGeom prst="rect">
            <a:avLst/>
          </a:prstGeom>
        </p:spPr>
        <p:txBody>
          <a:bodyPr/>
          <a:lstStyle>
            <a:lvl1pPr>
              <a:defRPr/>
            </a:lvl1pPr>
          </a:lstStyle>
          <a:p>
            <a:pPr>
              <a:defRPr/>
            </a:pPr>
            <a:endParaRPr lang="ru-RU"/>
          </a:p>
        </p:txBody>
      </p:sp>
      <p:sp>
        <p:nvSpPr>
          <p:cNvPr id="5" name="Slide Number Placeholder 5"/>
          <p:cNvSpPr>
            <a:spLocks noGrp="1"/>
          </p:cNvSpPr>
          <p:nvPr>
            <p:ph type="sldNum" sz="quarter" idx="12"/>
          </p:nvPr>
        </p:nvSpPr>
        <p:spPr>
          <a:xfrm>
            <a:off x="8610600" y="6356351"/>
            <a:ext cx="2743200" cy="365125"/>
          </a:xfrm>
          <a:prstGeom prst="rect">
            <a:avLst/>
          </a:prstGeom>
        </p:spPr>
        <p:txBody>
          <a:bodyPr/>
          <a:lstStyle>
            <a:lvl1pPr>
              <a:defRPr/>
            </a:lvl1pPr>
          </a:lstStyle>
          <a:p>
            <a:pPr>
              <a:defRPr/>
            </a:pPr>
            <a:fld id="{0691E7DE-5718-413B-A80B-70978A9AC9F4}" type="slidenum">
              <a:rPr lang="ru-RU"/>
              <a:pPr>
                <a:defRPr/>
              </a:pPr>
              <a:t>‹#›</a:t>
            </a:fld>
            <a:endParaRPr lang="ru-RU"/>
          </a:p>
        </p:txBody>
      </p:sp>
    </p:spTree>
    <p:extLst>
      <p:ext uri="{BB962C8B-B14F-4D97-AF65-F5344CB8AC3E}">
        <p14:creationId xmlns:p14="http://schemas.microsoft.com/office/powerpoint/2010/main" val="227715963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838200" y="6356351"/>
            <a:ext cx="2743200" cy="365125"/>
          </a:xfrm>
          <a:prstGeom prst="rect">
            <a:avLst/>
          </a:prstGeom>
        </p:spPr>
        <p:txBody>
          <a:bodyPr/>
          <a:lstStyle>
            <a:lvl1pPr>
              <a:defRPr/>
            </a:lvl1pPr>
          </a:lstStyle>
          <a:p>
            <a:pPr>
              <a:defRPr/>
            </a:pPr>
            <a:fld id="{E428D6B1-9EAB-4545-BC2E-54B37B776944}" type="datetimeFigureOut">
              <a:rPr lang="ru-RU"/>
              <a:pPr>
                <a:defRPr/>
              </a:pPr>
              <a:t>09.09.2024</a:t>
            </a:fld>
            <a:endParaRPr lang="ru-RU"/>
          </a:p>
        </p:txBody>
      </p:sp>
      <p:sp>
        <p:nvSpPr>
          <p:cNvPr id="3" name="Footer Placeholder 4"/>
          <p:cNvSpPr>
            <a:spLocks noGrp="1"/>
          </p:cNvSpPr>
          <p:nvPr>
            <p:ph type="ftr" sz="quarter" idx="11"/>
          </p:nvPr>
        </p:nvSpPr>
        <p:spPr>
          <a:xfrm>
            <a:off x="4038600" y="6356351"/>
            <a:ext cx="4114800" cy="365125"/>
          </a:xfrm>
          <a:prstGeom prst="rect">
            <a:avLst/>
          </a:prstGeom>
        </p:spPr>
        <p:txBody>
          <a:bodyPr/>
          <a:lstStyle>
            <a:lvl1pPr>
              <a:defRPr/>
            </a:lvl1pPr>
          </a:lstStyle>
          <a:p>
            <a:pPr>
              <a:defRPr/>
            </a:pPr>
            <a:endParaRPr lang="ru-RU"/>
          </a:p>
        </p:txBody>
      </p:sp>
      <p:sp>
        <p:nvSpPr>
          <p:cNvPr id="4" name="Slide Number Placeholder 5"/>
          <p:cNvSpPr>
            <a:spLocks noGrp="1"/>
          </p:cNvSpPr>
          <p:nvPr>
            <p:ph type="sldNum" sz="quarter" idx="12"/>
          </p:nvPr>
        </p:nvSpPr>
        <p:spPr>
          <a:xfrm>
            <a:off x="8610600" y="6356351"/>
            <a:ext cx="2743200" cy="365125"/>
          </a:xfrm>
          <a:prstGeom prst="rect">
            <a:avLst/>
          </a:prstGeom>
        </p:spPr>
        <p:txBody>
          <a:bodyPr/>
          <a:lstStyle>
            <a:lvl1pPr>
              <a:defRPr/>
            </a:lvl1pPr>
          </a:lstStyle>
          <a:p>
            <a:pPr>
              <a:defRPr/>
            </a:pPr>
            <a:fld id="{4DAD11C3-4391-4C43-98A4-0ECD8E4A2D15}" type="slidenum">
              <a:rPr lang="ru-RU"/>
              <a:pPr>
                <a:defRPr/>
              </a:pPr>
              <a:t>‹#›</a:t>
            </a:fld>
            <a:endParaRPr lang="ru-RU"/>
          </a:p>
        </p:txBody>
      </p:sp>
    </p:spTree>
    <p:extLst>
      <p:ext uri="{BB962C8B-B14F-4D97-AF65-F5344CB8AC3E}">
        <p14:creationId xmlns:p14="http://schemas.microsoft.com/office/powerpoint/2010/main" val="270381643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ru-RU"/>
          </a:p>
        </p:txBody>
      </p:sp>
      <p:sp>
        <p:nvSpPr>
          <p:cNvPr id="3" name="Content Placeholder 2"/>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3"/>
          <p:cNvSpPr>
            <a:spLocks noGrp="1"/>
          </p:cNvSpPr>
          <p:nvPr>
            <p:ph type="dt" sz="half" idx="10"/>
          </p:nvPr>
        </p:nvSpPr>
        <p:spPr>
          <a:xfrm>
            <a:off x="838200" y="6356351"/>
            <a:ext cx="2743200" cy="365125"/>
          </a:xfrm>
          <a:prstGeom prst="rect">
            <a:avLst/>
          </a:prstGeom>
        </p:spPr>
        <p:txBody>
          <a:bodyPr/>
          <a:lstStyle>
            <a:lvl1pPr>
              <a:defRPr/>
            </a:lvl1pPr>
          </a:lstStyle>
          <a:p>
            <a:pPr>
              <a:defRPr/>
            </a:pPr>
            <a:fld id="{266658EE-FEC7-4818-B716-C586C23937BC}" type="datetimeFigureOut">
              <a:rPr lang="ru-RU"/>
              <a:pPr>
                <a:defRPr/>
              </a:pPr>
              <a:t>09.09.2024</a:t>
            </a:fld>
            <a:endParaRPr lang="ru-RU"/>
          </a:p>
        </p:txBody>
      </p:sp>
      <p:sp>
        <p:nvSpPr>
          <p:cNvPr id="6" name="Footer Placeholder 4"/>
          <p:cNvSpPr>
            <a:spLocks noGrp="1"/>
          </p:cNvSpPr>
          <p:nvPr>
            <p:ph type="ftr" sz="quarter" idx="11"/>
          </p:nvPr>
        </p:nvSpPr>
        <p:spPr>
          <a:xfrm>
            <a:off x="4038600" y="6356351"/>
            <a:ext cx="4114800" cy="365125"/>
          </a:xfrm>
          <a:prstGeom prst="rect">
            <a:avLst/>
          </a:prstGeom>
        </p:spPr>
        <p:txBody>
          <a:bodyPr/>
          <a:lstStyle>
            <a:lvl1pPr>
              <a:defRPr/>
            </a:lvl1pPr>
          </a:lstStyle>
          <a:p>
            <a:pPr>
              <a:defRPr/>
            </a:pPr>
            <a:endParaRPr lang="ru-RU"/>
          </a:p>
        </p:txBody>
      </p:sp>
      <p:sp>
        <p:nvSpPr>
          <p:cNvPr id="7" name="Slide Number Placeholder 5"/>
          <p:cNvSpPr>
            <a:spLocks noGrp="1"/>
          </p:cNvSpPr>
          <p:nvPr>
            <p:ph type="sldNum" sz="quarter" idx="12"/>
          </p:nvPr>
        </p:nvSpPr>
        <p:spPr>
          <a:xfrm>
            <a:off x="8610600" y="6356351"/>
            <a:ext cx="2743200" cy="365125"/>
          </a:xfrm>
          <a:prstGeom prst="rect">
            <a:avLst/>
          </a:prstGeom>
        </p:spPr>
        <p:txBody>
          <a:bodyPr/>
          <a:lstStyle>
            <a:lvl1pPr>
              <a:defRPr/>
            </a:lvl1pPr>
          </a:lstStyle>
          <a:p>
            <a:pPr>
              <a:defRPr/>
            </a:pPr>
            <a:fld id="{035676E9-728D-46D0-9403-6273C0EC5EBF}" type="slidenum">
              <a:rPr lang="ru-RU"/>
              <a:pPr>
                <a:defRPr/>
              </a:pPr>
              <a:t>‹#›</a:t>
            </a:fld>
            <a:endParaRPr lang="ru-RU"/>
          </a:p>
        </p:txBody>
      </p:sp>
    </p:spTree>
    <p:extLst>
      <p:ext uri="{BB962C8B-B14F-4D97-AF65-F5344CB8AC3E}">
        <p14:creationId xmlns:p14="http://schemas.microsoft.com/office/powerpoint/2010/main" val="254885306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ru-RU"/>
          </a:p>
        </p:txBody>
      </p:sp>
      <p:sp>
        <p:nvSpPr>
          <p:cNvPr id="3" name="Picture Placeholder 2"/>
          <p:cNvSpPr>
            <a:spLocks noGrp="1"/>
          </p:cNvSpPr>
          <p:nvPr>
            <p:ph type="pic" idx="1"/>
          </p:nvPr>
        </p:nvSpPr>
        <p:spPr>
          <a:xfrm>
            <a:off x="5183188" y="987426"/>
            <a:ext cx="6172200" cy="4873625"/>
          </a:xfrm>
          <a:prstGeom prst="rect">
            <a:avLst/>
          </a:prstGeo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ru-RU" noProof="0"/>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3"/>
          <p:cNvSpPr>
            <a:spLocks noGrp="1"/>
          </p:cNvSpPr>
          <p:nvPr>
            <p:ph type="dt" sz="half" idx="10"/>
          </p:nvPr>
        </p:nvSpPr>
        <p:spPr>
          <a:xfrm>
            <a:off x="838200" y="6356351"/>
            <a:ext cx="2743200" cy="365125"/>
          </a:xfrm>
          <a:prstGeom prst="rect">
            <a:avLst/>
          </a:prstGeom>
        </p:spPr>
        <p:txBody>
          <a:bodyPr/>
          <a:lstStyle>
            <a:lvl1pPr>
              <a:defRPr/>
            </a:lvl1pPr>
          </a:lstStyle>
          <a:p>
            <a:pPr>
              <a:defRPr/>
            </a:pPr>
            <a:fld id="{0361B135-F8CE-4749-8F31-169011DA21F7}" type="datetimeFigureOut">
              <a:rPr lang="ru-RU"/>
              <a:pPr>
                <a:defRPr/>
              </a:pPr>
              <a:t>09.09.2024</a:t>
            </a:fld>
            <a:endParaRPr lang="ru-RU"/>
          </a:p>
        </p:txBody>
      </p:sp>
      <p:sp>
        <p:nvSpPr>
          <p:cNvPr id="6" name="Footer Placeholder 4"/>
          <p:cNvSpPr>
            <a:spLocks noGrp="1"/>
          </p:cNvSpPr>
          <p:nvPr>
            <p:ph type="ftr" sz="quarter" idx="11"/>
          </p:nvPr>
        </p:nvSpPr>
        <p:spPr>
          <a:xfrm>
            <a:off x="4038600" y="6356351"/>
            <a:ext cx="4114800" cy="365125"/>
          </a:xfrm>
          <a:prstGeom prst="rect">
            <a:avLst/>
          </a:prstGeom>
        </p:spPr>
        <p:txBody>
          <a:bodyPr/>
          <a:lstStyle>
            <a:lvl1pPr>
              <a:defRPr/>
            </a:lvl1pPr>
          </a:lstStyle>
          <a:p>
            <a:pPr>
              <a:defRPr/>
            </a:pPr>
            <a:endParaRPr lang="ru-RU"/>
          </a:p>
        </p:txBody>
      </p:sp>
      <p:sp>
        <p:nvSpPr>
          <p:cNvPr id="7" name="Slide Number Placeholder 5"/>
          <p:cNvSpPr>
            <a:spLocks noGrp="1"/>
          </p:cNvSpPr>
          <p:nvPr>
            <p:ph type="sldNum" sz="quarter" idx="12"/>
          </p:nvPr>
        </p:nvSpPr>
        <p:spPr>
          <a:xfrm>
            <a:off x="8610600" y="6356351"/>
            <a:ext cx="2743200" cy="365125"/>
          </a:xfrm>
          <a:prstGeom prst="rect">
            <a:avLst/>
          </a:prstGeom>
        </p:spPr>
        <p:txBody>
          <a:bodyPr/>
          <a:lstStyle>
            <a:lvl1pPr>
              <a:defRPr/>
            </a:lvl1pPr>
          </a:lstStyle>
          <a:p>
            <a:pPr>
              <a:defRPr/>
            </a:pPr>
            <a:fld id="{413BBB46-3A3A-492C-8A9E-8B7508AAA14D}" type="slidenum">
              <a:rPr lang="ru-RU"/>
              <a:pPr>
                <a:defRPr/>
              </a:pPr>
              <a:t>‹#›</a:t>
            </a:fld>
            <a:endParaRPr lang="ru-RU"/>
          </a:p>
        </p:txBody>
      </p:sp>
    </p:spTree>
    <p:extLst>
      <p:ext uri="{BB962C8B-B14F-4D97-AF65-F5344CB8AC3E}">
        <p14:creationId xmlns:p14="http://schemas.microsoft.com/office/powerpoint/2010/main" val="46684894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ru-RU"/>
          </a:p>
        </p:txBody>
      </p:sp>
      <p:sp>
        <p:nvSpPr>
          <p:cNvPr id="3" name="Vertical Text Placeholder 2"/>
          <p:cNvSpPr>
            <a:spLocks noGrp="1"/>
          </p:cNvSpPr>
          <p:nvPr>
            <p:ph type="body" orient="vert" idx="1"/>
          </p:nvPr>
        </p:nvSpPr>
        <p:spPr>
          <a:xfrm>
            <a:off x="838200" y="1825625"/>
            <a:ext cx="10515600" cy="4351339"/>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a:xfrm>
            <a:off x="838200" y="6356351"/>
            <a:ext cx="2743200" cy="365125"/>
          </a:xfrm>
          <a:prstGeom prst="rect">
            <a:avLst/>
          </a:prstGeom>
        </p:spPr>
        <p:txBody>
          <a:bodyPr/>
          <a:lstStyle>
            <a:lvl1pPr>
              <a:defRPr/>
            </a:lvl1pPr>
          </a:lstStyle>
          <a:p>
            <a:pPr>
              <a:defRPr/>
            </a:pPr>
            <a:fld id="{DC3CBA87-1E14-4E5E-B679-9BA969069348}" type="datetimeFigureOut">
              <a:rPr lang="ru-RU"/>
              <a:pPr>
                <a:defRPr/>
              </a:pPr>
              <a:t>09.09.2024</a:t>
            </a:fld>
            <a:endParaRPr lang="ru-RU"/>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lvl1pPr>
              <a:defRPr/>
            </a:lvl1pPr>
          </a:lstStyle>
          <a:p>
            <a:pPr>
              <a:defRPr/>
            </a:pPr>
            <a:endParaRPr lang="ru-RU"/>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lvl1pPr>
              <a:defRPr/>
            </a:lvl1pPr>
          </a:lstStyle>
          <a:p>
            <a:pPr>
              <a:defRPr/>
            </a:pPr>
            <a:fld id="{FC59DE6E-8E76-4C48-9C92-B543C04EDEED}" type="slidenum">
              <a:rPr lang="ru-RU"/>
              <a:pPr>
                <a:defRPr/>
              </a:pPr>
              <a:t>‹#›</a:t>
            </a:fld>
            <a:endParaRPr lang="ru-RU"/>
          </a:p>
        </p:txBody>
      </p:sp>
    </p:spTree>
    <p:extLst>
      <p:ext uri="{BB962C8B-B14F-4D97-AF65-F5344CB8AC3E}">
        <p14:creationId xmlns:p14="http://schemas.microsoft.com/office/powerpoint/2010/main" val="5290541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a:prstGeom prst="rect">
            <a:avLst/>
          </a:prstGeo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838201" y="365126"/>
            <a:ext cx="7734300" cy="5811839"/>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a:xfrm>
            <a:off x="838200" y="6356351"/>
            <a:ext cx="2743200" cy="365125"/>
          </a:xfrm>
          <a:prstGeom prst="rect">
            <a:avLst/>
          </a:prstGeom>
        </p:spPr>
        <p:txBody>
          <a:bodyPr/>
          <a:lstStyle>
            <a:lvl1pPr>
              <a:defRPr/>
            </a:lvl1pPr>
          </a:lstStyle>
          <a:p>
            <a:pPr>
              <a:defRPr/>
            </a:pPr>
            <a:fld id="{3810F87D-71F1-486E-A99D-9351655F571D}" type="datetimeFigureOut">
              <a:rPr lang="ru-RU"/>
              <a:pPr>
                <a:defRPr/>
              </a:pPr>
              <a:t>09.09.2024</a:t>
            </a:fld>
            <a:endParaRPr lang="ru-RU"/>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lvl1pPr>
              <a:defRPr/>
            </a:lvl1pPr>
          </a:lstStyle>
          <a:p>
            <a:pPr>
              <a:defRPr/>
            </a:pPr>
            <a:endParaRPr lang="ru-RU"/>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lvl1pPr>
              <a:defRPr/>
            </a:lvl1pPr>
          </a:lstStyle>
          <a:p>
            <a:pPr>
              <a:defRPr/>
            </a:pPr>
            <a:fld id="{B8E4ED84-508F-4E1B-BE28-1C5FF200328E}" type="slidenum">
              <a:rPr lang="ru-RU"/>
              <a:pPr>
                <a:defRPr/>
              </a:pPr>
              <a:t>‹#›</a:t>
            </a:fld>
            <a:endParaRPr lang="ru-RU"/>
          </a:p>
        </p:txBody>
      </p:sp>
    </p:spTree>
    <p:extLst>
      <p:ext uri="{BB962C8B-B14F-4D97-AF65-F5344CB8AC3E}">
        <p14:creationId xmlns:p14="http://schemas.microsoft.com/office/powerpoint/2010/main" val="5478225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1_Title and Content" userDrawn="1">
  <p:cSld name="2_Title and Content">
    <p:spTree>
      <p:nvGrpSpPr>
        <p:cNvPr id="1" name="Shape 34"/>
        <p:cNvGrpSpPr/>
        <p:nvPr/>
      </p:nvGrpSpPr>
      <p:grpSpPr>
        <a:xfrm>
          <a:off x="0" y="0"/>
          <a:ext cx="0" cy="0"/>
          <a:chOff x="0" y="0"/>
          <a:chExt cx="0" cy="0"/>
        </a:xfrm>
      </p:grpSpPr>
      <p:sp>
        <p:nvSpPr>
          <p:cNvPr id="36" name="Google Shape;36;p73"/>
          <p:cNvSpPr txBox="1">
            <a:spLocks noGrp="1"/>
          </p:cNvSpPr>
          <p:nvPr>
            <p:ph type="sldNum" idx="12"/>
          </p:nvPr>
        </p:nvSpPr>
        <p:spPr>
          <a:xfrm>
            <a:off x="623393" y="6466770"/>
            <a:ext cx="1774891"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00000000-1234-1234-1234-123412341234}" type="slidenum">
              <a:rPr lang="no-NO" smtClean="0"/>
              <a:pPr/>
              <a:t>‹#›</a:t>
            </a:fld>
            <a:endParaRPr lang="no-NO" dirty="0"/>
          </a:p>
        </p:txBody>
      </p:sp>
      <p:sp>
        <p:nvSpPr>
          <p:cNvPr id="4" name="Google Shape;28;p71">
            <a:extLst>
              <a:ext uri="{FF2B5EF4-FFF2-40B4-BE49-F238E27FC236}">
                <a16:creationId xmlns:a16="http://schemas.microsoft.com/office/drawing/2014/main" id="{3AAE37FC-4051-D844-B0D3-D206CB0B968C}"/>
              </a:ext>
            </a:extLst>
          </p:cNvPr>
          <p:cNvSpPr txBox="1">
            <a:spLocks noGrp="1"/>
          </p:cNvSpPr>
          <p:nvPr>
            <p:ph type="title"/>
          </p:nvPr>
        </p:nvSpPr>
        <p:spPr>
          <a:xfrm>
            <a:off x="609600" y="274637"/>
            <a:ext cx="10972800" cy="706211"/>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595959"/>
              </a:buClr>
              <a:buSzPts val="1800"/>
              <a:buNone/>
              <a:defRPr>
                <a:latin typeface="Calibri Light" panose="020F0302020204030204" pitchFamily="34" charset="0"/>
                <a:cs typeface="Calibri Light" panose="020F03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Tree>
    <p:extLst>
      <p:ext uri="{BB962C8B-B14F-4D97-AF65-F5344CB8AC3E}">
        <p14:creationId xmlns:p14="http://schemas.microsoft.com/office/powerpoint/2010/main" val="267531585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1_Title Slide">
  <p:cSld name="3_Title Slide">
    <p:spTree>
      <p:nvGrpSpPr>
        <p:cNvPr id="1" name="Shape 241"/>
        <p:cNvGrpSpPr/>
        <p:nvPr/>
      </p:nvGrpSpPr>
      <p:grpSpPr>
        <a:xfrm>
          <a:off x="0" y="0"/>
          <a:ext cx="0" cy="0"/>
          <a:chOff x="0" y="0"/>
          <a:chExt cx="0" cy="0"/>
        </a:xfrm>
      </p:grpSpPr>
      <p:sp>
        <p:nvSpPr>
          <p:cNvPr id="242" name="Google Shape;242;g18587303d58_1_11"/>
          <p:cNvSpPr txBox="1">
            <a:spLocks noGrp="1"/>
          </p:cNvSpPr>
          <p:nvPr>
            <p:ph type="body" idx="1"/>
          </p:nvPr>
        </p:nvSpPr>
        <p:spPr>
          <a:xfrm>
            <a:off x="3306387" y="406402"/>
            <a:ext cx="5579228" cy="852487"/>
          </a:xfrm>
          <a:prstGeom prst="rect">
            <a:avLst/>
          </a:prstGeom>
          <a:noFill/>
          <a:ln>
            <a:noFill/>
          </a:ln>
        </p:spPr>
        <p:txBody>
          <a:bodyPr spcFirstLastPara="1" wrap="square" lIns="91425" tIns="45700" rIns="91425" bIns="45700" anchor="t" anchorCtr="0">
            <a:noAutofit/>
          </a:bodyPr>
          <a:lstStyle>
            <a:lvl1pPr marL="457189" marR="0" lvl="0" indent="-228594" algn="ctr" rtl="0">
              <a:lnSpc>
                <a:spcPct val="90000"/>
              </a:lnSpc>
              <a:spcBef>
                <a:spcPts val="1000"/>
              </a:spcBef>
              <a:spcAft>
                <a:spcPts val="0"/>
              </a:spcAft>
              <a:buClr>
                <a:schemeClr val="dk1"/>
              </a:buClr>
              <a:buSzPts val="4200"/>
              <a:buFont typeface="Arial"/>
              <a:buNone/>
              <a:defRPr sz="4200" b="1" i="0" u="none" strike="noStrike" cap="none">
                <a:solidFill>
                  <a:schemeClr val="dk1"/>
                </a:solidFill>
                <a:latin typeface="Open Sans"/>
                <a:ea typeface="Open Sans"/>
                <a:cs typeface="Open Sans"/>
                <a:sym typeface="Open Sans"/>
              </a:defRPr>
            </a:lvl1pPr>
            <a:lvl2pPr marL="914377" marR="0" lvl="1" indent="-38099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566" marR="0" lvl="2" indent="-355591"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754" marR="0" lvl="3"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5943" marR="0" lvl="4"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131" marR="0" lvl="5"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320" marR="0" lvl="6"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509" marR="0" lvl="7"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697" marR="0" lvl="8"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243" name="Google Shape;243;g18587303d58_1_11"/>
          <p:cNvSpPr txBox="1">
            <a:spLocks noGrp="1"/>
          </p:cNvSpPr>
          <p:nvPr>
            <p:ph type="body" idx="2"/>
          </p:nvPr>
        </p:nvSpPr>
        <p:spPr>
          <a:xfrm>
            <a:off x="889255" y="4967101"/>
            <a:ext cx="1551728" cy="333321"/>
          </a:xfrm>
          <a:prstGeom prst="rect">
            <a:avLst/>
          </a:prstGeom>
          <a:noFill/>
          <a:ln>
            <a:noFill/>
          </a:ln>
        </p:spPr>
        <p:txBody>
          <a:bodyPr spcFirstLastPara="1" wrap="square" lIns="91425" tIns="45700" rIns="91425" bIns="45700" anchor="t" anchorCtr="0">
            <a:noAutofit/>
          </a:bodyPr>
          <a:lstStyle>
            <a:lvl1pPr marL="457189" marR="0" lvl="0" indent="-228594" algn="ctr" rtl="0">
              <a:lnSpc>
                <a:spcPct val="90000"/>
              </a:lnSpc>
              <a:spcBef>
                <a:spcPts val="1000"/>
              </a:spcBef>
              <a:spcAft>
                <a:spcPts val="0"/>
              </a:spcAft>
              <a:buClr>
                <a:schemeClr val="dk1"/>
              </a:buClr>
              <a:buSzPts val="1800"/>
              <a:buFont typeface="Arial"/>
              <a:buNone/>
              <a:defRPr sz="1800" b="1" i="0" u="none" strike="noStrike" cap="none">
                <a:solidFill>
                  <a:schemeClr val="dk1"/>
                </a:solidFill>
                <a:latin typeface="Open Sans"/>
                <a:ea typeface="Open Sans"/>
                <a:cs typeface="Open Sans"/>
                <a:sym typeface="Open Sans"/>
              </a:defRPr>
            </a:lvl1pPr>
            <a:lvl2pPr marL="914377" marR="0" lvl="1" indent="-38099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566" marR="0" lvl="2" indent="-355591"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754" marR="0" lvl="3"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5943" marR="0" lvl="4"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131" marR="0" lvl="5"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320" marR="0" lvl="6"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509" marR="0" lvl="7"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697" marR="0" lvl="8"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244" name="Google Shape;244;g18587303d58_1_11"/>
          <p:cNvSpPr txBox="1">
            <a:spLocks noGrp="1"/>
          </p:cNvSpPr>
          <p:nvPr>
            <p:ph type="body" idx="3"/>
          </p:nvPr>
        </p:nvSpPr>
        <p:spPr>
          <a:xfrm>
            <a:off x="889255" y="5319714"/>
            <a:ext cx="1544260" cy="1116012"/>
          </a:xfrm>
          <a:prstGeom prst="rect">
            <a:avLst/>
          </a:prstGeom>
          <a:noFill/>
          <a:ln>
            <a:noFill/>
          </a:ln>
        </p:spPr>
        <p:txBody>
          <a:bodyPr spcFirstLastPara="1" wrap="square" lIns="91425" tIns="45700" rIns="91425" bIns="45700" anchor="t" anchorCtr="0">
            <a:noAutofit/>
          </a:bodyPr>
          <a:lstStyle>
            <a:lvl1pPr marL="457189" marR="0" lvl="0" indent="-228594" algn="l" rtl="0">
              <a:lnSpc>
                <a:spcPct val="90000"/>
              </a:lnSpc>
              <a:spcBef>
                <a:spcPts val="1000"/>
              </a:spcBef>
              <a:spcAft>
                <a:spcPts val="0"/>
              </a:spcAft>
              <a:buClr>
                <a:schemeClr val="dk1"/>
              </a:buClr>
              <a:buSzPts val="1100"/>
              <a:buFont typeface="Arial"/>
              <a:buNone/>
              <a:defRPr sz="1100" b="0" i="0" u="none" strike="noStrike" cap="none">
                <a:solidFill>
                  <a:schemeClr val="dk1"/>
                </a:solidFill>
                <a:latin typeface="Open Sans"/>
                <a:ea typeface="Open Sans"/>
                <a:cs typeface="Open Sans"/>
                <a:sym typeface="Open Sans"/>
              </a:defRPr>
            </a:lvl1pPr>
            <a:lvl2pPr marL="914377" marR="0" lvl="1" indent="-38099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566" marR="0" lvl="2" indent="-355591"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754" marR="0" lvl="3"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5943" marR="0" lvl="4"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131" marR="0" lvl="5"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320" marR="0" lvl="6"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509" marR="0" lvl="7"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697" marR="0" lvl="8"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245" name="Google Shape;245;g18587303d58_1_11"/>
          <p:cNvSpPr txBox="1">
            <a:spLocks noGrp="1"/>
          </p:cNvSpPr>
          <p:nvPr>
            <p:ph type="body" idx="4"/>
          </p:nvPr>
        </p:nvSpPr>
        <p:spPr>
          <a:xfrm>
            <a:off x="2667772" y="4967101"/>
            <a:ext cx="1551728" cy="333321"/>
          </a:xfrm>
          <a:prstGeom prst="rect">
            <a:avLst/>
          </a:prstGeom>
          <a:noFill/>
          <a:ln>
            <a:noFill/>
          </a:ln>
        </p:spPr>
        <p:txBody>
          <a:bodyPr spcFirstLastPara="1" wrap="square" lIns="91425" tIns="45700" rIns="91425" bIns="45700" anchor="t" anchorCtr="0">
            <a:noAutofit/>
          </a:bodyPr>
          <a:lstStyle>
            <a:lvl1pPr marL="457189" marR="0" lvl="0" indent="-228594" algn="ctr" rtl="0">
              <a:lnSpc>
                <a:spcPct val="90000"/>
              </a:lnSpc>
              <a:spcBef>
                <a:spcPts val="1000"/>
              </a:spcBef>
              <a:spcAft>
                <a:spcPts val="0"/>
              </a:spcAft>
              <a:buClr>
                <a:schemeClr val="dk1"/>
              </a:buClr>
              <a:buSzPts val="1800"/>
              <a:buFont typeface="Arial"/>
              <a:buNone/>
              <a:defRPr sz="1800" b="1" i="0" u="none" strike="noStrike" cap="none">
                <a:solidFill>
                  <a:schemeClr val="dk1"/>
                </a:solidFill>
                <a:latin typeface="Open Sans"/>
                <a:ea typeface="Open Sans"/>
                <a:cs typeface="Open Sans"/>
                <a:sym typeface="Open Sans"/>
              </a:defRPr>
            </a:lvl1pPr>
            <a:lvl2pPr marL="914377" marR="0" lvl="1" indent="-38099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566" marR="0" lvl="2" indent="-355591"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754" marR="0" lvl="3"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5943" marR="0" lvl="4"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131" marR="0" lvl="5"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320" marR="0" lvl="6"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509" marR="0" lvl="7"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697" marR="0" lvl="8"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246" name="Google Shape;246;g18587303d58_1_11"/>
          <p:cNvSpPr txBox="1">
            <a:spLocks noGrp="1"/>
          </p:cNvSpPr>
          <p:nvPr>
            <p:ph type="body" idx="5"/>
          </p:nvPr>
        </p:nvSpPr>
        <p:spPr>
          <a:xfrm>
            <a:off x="2667773" y="5319714"/>
            <a:ext cx="1544260" cy="1116012"/>
          </a:xfrm>
          <a:prstGeom prst="rect">
            <a:avLst/>
          </a:prstGeom>
          <a:noFill/>
          <a:ln>
            <a:noFill/>
          </a:ln>
        </p:spPr>
        <p:txBody>
          <a:bodyPr spcFirstLastPara="1" wrap="square" lIns="91425" tIns="45700" rIns="91425" bIns="45700" anchor="t" anchorCtr="0">
            <a:noAutofit/>
          </a:bodyPr>
          <a:lstStyle>
            <a:lvl1pPr marL="457189" marR="0" lvl="0" indent="-228594" algn="l" rtl="0">
              <a:lnSpc>
                <a:spcPct val="90000"/>
              </a:lnSpc>
              <a:spcBef>
                <a:spcPts val="1000"/>
              </a:spcBef>
              <a:spcAft>
                <a:spcPts val="0"/>
              </a:spcAft>
              <a:buClr>
                <a:schemeClr val="dk1"/>
              </a:buClr>
              <a:buSzPts val="1100"/>
              <a:buFont typeface="Arial"/>
              <a:buNone/>
              <a:defRPr sz="1100" b="0" i="0" u="none" strike="noStrike" cap="none">
                <a:solidFill>
                  <a:schemeClr val="dk1"/>
                </a:solidFill>
                <a:latin typeface="Open Sans"/>
                <a:ea typeface="Open Sans"/>
                <a:cs typeface="Open Sans"/>
                <a:sym typeface="Open Sans"/>
              </a:defRPr>
            </a:lvl1pPr>
            <a:lvl2pPr marL="914377" marR="0" lvl="1" indent="-38099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566" marR="0" lvl="2" indent="-355591"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754" marR="0" lvl="3"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5943" marR="0" lvl="4"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131" marR="0" lvl="5"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320" marR="0" lvl="6"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509" marR="0" lvl="7"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697" marR="0" lvl="8"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247" name="Google Shape;247;g18587303d58_1_11"/>
          <p:cNvSpPr txBox="1">
            <a:spLocks noGrp="1"/>
          </p:cNvSpPr>
          <p:nvPr>
            <p:ph type="body" idx="6"/>
          </p:nvPr>
        </p:nvSpPr>
        <p:spPr>
          <a:xfrm>
            <a:off x="4446289" y="4967101"/>
            <a:ext cx="1551728" cy="333321"/>
          </a:xfrm>
          <a:prstGeom prst="rect">
            <a:avLst/>
          </a:prstGeom>
          <a:noFill/>
          <a:ln>
            <a:noFill/>
          </a:ln>
        </p:spPr>
        <p:txBody>
          <a:bodyPr spcFirstLastPara="1" wrap="square" lIns="91425" tIns="45700" rIns="91425" bIns="45700" anchor="t" anchorCtr="0">
            <a:noAutofit/>
          </a:bodyPr>
          <a:lstStyle>
            <a:lvl1pPr marL="457189" marR="0" lvl="0" indent="-228594" algn="ctr" rtl="0">
              <a:lnSpc>
                <a:spcPct val="90000"/>
              </a:lnSpc>
              <a:spcBef>
                <a:spcPts val="1000"/>
              </a:spcBef>
              <a:spcAft>
                <a:spcPts val="0"/>
              </a:spcAft>
              <a:buClr>
                <a:schemeClr val="dk1"/>
              </a:buClr>
              <a:buSzPts val="1800"/>
              <a:buFont typeface="Arial"/>
              <a:buNone/>
              <a:defRPr sz="1800" b="1" i="0" u="none" strike="noStrike" cap="none">
                <a:solidFill>
                  <a:schemeClr val="dk1"/>
                </a:solidFill>
                <a:latin typeface="Open Sans"/>
                <a:ea typeface="Open Sans"/>
                <a:cs typeface="Open Sans"/>
                <a:sym typeface="Open Sans"/>
              </a:defRPr>
            </a:lvl1pPr>
            <a:lvl2pPr marL="914377" marR="0" lvl="1" indent="-38099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566" marR="0" lvl="2" indent="-355591"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754" marR="0" lvl="3"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5943" marR="0" lvl="4"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131" marR="0" lvl="5"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320" marR="0" lvl="6"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509" marR="0" lvl="7"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697" marR="0" lvl="8"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248" name="Google Shape;248;g18587303d58_1_11"/>
          <p:cNvSpPr txBox="1">
            <a:spLocks noGrp="1"/>
          </p:cNvSpPr>
          <p:nvPr>
            <p:ph type="body" idx="7"/>
          </p:nvPr>
        </p:nvSpPr>
        <p:spPr>
          <a:xfrm>
            <a:off x="4446291" y="5319714"/>
            <a:ext cx="1544260" cy="1116012"/>
          </a:xfrm>
          <a:prstGeom prst="rect">
            <a:avLst/>
          </a:prstGeom>
          <a:noFill/>
          <a:ln>
            <a:noFill/>
          </a:ln>
        </p:spPr>
        <p:txBody>
          <a:bodyPr spcFirstLastPara="1" wrap="square" lIns="91425" tIns="45700" rIns="91425" bIns="45700" anchor="t" anchorCtr="0">
            <a:noAutofit/>
          </a:bodyPr>
          <a:lstStyle>
            <a:lvl1pPr marL="457189" marR="0" lvl="0" indent="-228594" algn="l" rtl="0">
              <a:lnSpc>
                <a:spcPct val="90000"/>
              </a:lnSpc>
              <a:spcBef>
                <a:spcPts val="1000"/>
              </a:spcBef>
              <a:spcAft>
                <a:spcPts val="0"/>
              </a:spcAft>
              <a:buClr>
                <a:schemeClr val="dk1"/>
              </a:buClr>
              <a:buSzPts val="1100"/>
              <a:buFont typeface="Arial"/>
              <a:buNone/>
              <a:defRPr sz="1100" b="0" i="0" u="none" strike="noStrike" cap="none">
                <a:solidFill>
                  <a:schemeClr val="dk1"/>
                </a:solidFill>
                <a:latin typeface="Open Sans"/>
                <a:ea typeface="Open Sans"/>
                <a:cs typeface="Open Sans"/>
                <a:sym typeface="Open Sans"/>
              </a:defRPr>
            </a:lvl1pPr>
            <a:lvl2pPr marL="914377" marR="0" lvl="1" indent="-38099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566" marR="0" lvl="2" indent="-355591"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754" marR="0" lvl="3"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5943" marR="0" lvl="4"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131" marR="0" lvl="5"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320" marR="0" lvl="6"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509" marR="0" lvl="7"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697" marR="0" lvl="8"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249" name="Google Shape;249;g18587303d58_1_11"/>
          <p:cNvSpPr txBox="1">
            <a:spLocks noGrp="1"/>
          </p:cNvSpPr>
          <p:nvPr>
            <p:ph type="body" idx="8"/>
          </p:nvPr>
        </p:nvSpPr>
        <p:spPr>
          <a:xfrm>
            <a:off x="6207515" y="4967101"/>
            <a:ext cx="1551728" cy="333321"/>
          </a:xfrm>
          <a:prstGeom prst="rect">
            <a:avLst/>
          </a:prstGeom>
          <a:noFill/>
          <a:ln>
            <a:noFill/>
          </a:ln>
        </p:spPr>
        <p:txBody>
          <a:bodyPr spcFirstLastPara="1" wrap="square" lIns="91425" tIns="45700" rIns="91425" bIns="45700" anchor="t" anchorCtr="0">
            <a:noAutofit/>
          </a:bodyPr>
          <a:lstStyle>
            <a:lvl1pPr marL="457189" marR="0" lvl="0" indent="-228594" algn="ctr" rtl="0">
              <a:lnSpc>
                <a:spcPct val="90000"/>
              </a:lnSpc>
              <a:spcBef>
                <a:spcPts val="1000"/>
              </a:spcBef>
              <a:spcAft>
                <a:spcPts val="0"/>
              </a:spcAft>
              <a:buClr>
                <a:schemeClr val="dk1"/>
              </a:buClr>
              <a:buSzPts val="1800"/>
              <a:buFont typeface="Arial"/>
              <a:buNone/>
              <a:defRPr sz="1800" b="1" i="0" u="none" strike="noStrike" cap="none">
                <a:solidFill>
                  <a:schemeClr val="dk1"/>
                </a:solidFill>
                <a:latin typeface="Open Sans"/>
                <a:ea typeface="Open Sans"/>
                <a:cs typeface="Open Sans"/>
                <a:sym typeface="Open Sans"/>
              </a:defRPr>
            </a:lvl1pPr>
            <a:lvl2pPr marL="914377" marR="0" lvl="1" indent="-38099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566" marR="0" lvl="2" indent="-355591"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754" marR="0" lvl="3"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5943" marR="0" lvl="4"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131" marR="0" lvl="5"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320" marR="0" lvl="6"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509" marR="0" lvl="7"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697" marR="0" lvl="8"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250" name="Google Shape;250;g18587303d58_1_11"/>
          <p:cNvSpPr txBox="1">
            <a:spLocks noGrp="1"/>
          </p:cNvSpPr>
          <p:nvPr>
            <p:ph type="body" idx="9"/>
          </p:nvPr>
        </p:nvSpPr>
        <p:spPr>
          <a:xfrm>
            <a:off x="6207515" y="5319714"/>
            <a:ext cx="1544260" cy="1116012"/>
          </a:xfrm>
          <a:prstGeom prst="rect">
            <a:avLst/>
          </a:prstGeom>
          <a:noFill/>
          <a:ln>
            <a:noFill/>
          </a:ln>
        </p:spPr>
        <p:txBody>
          <a:bodyPr spcFirstLastPara="1" wrap="square" lIns="91425" tIns="45700" rIns="91425" bIns="45700" anchor="t" anchorCtr="0">
            <a:noAutofit/>
          </a:bodyPr>
          <a:lstStyle>
            <a:lvl1pPr marL="457189" marR="0" lvl="0" indent="-228594" algn="l" rtl="0">
              <a:lnSpc>
                <a:spcPct val="90000"/>
              </a:lnSpc>
              <a:spcBef>
                <a:spcPts val="1000"/>
              </a:spcBef>
              <a:spcAft>
                <a:spcPts val="0"/>
              </a:spcAft>
              <a:buClr>
                <a:schemeClr val="dk1"/>
              </a:buClr>
              <a:buSzPts val="1100"/>
              <a:buFont typeface="Arial"/>
              <a:buNone/>
              <a:defRPr sz="1100" b="0" i="0" u="none" strike="noStrike" cap="none">
                <a:solidFill>
                  <a:schemeClr val="dk1"/>
                </a:solidFill>
                <a:latin typeface="Open Sans"/>
                <a:ea typeface="Open Sans"/>
                <a:cs typeface="Open Sans"/>
                <a:sym typeface="Open Sans"/>
              </a:defRPr>
            </a:lvl1pPr>
            <a:lvl2pPr marL="914377" marR="0" lvl="1" indent="-38099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566" marR="0" lvl="2" indent="-355591"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754" marR="0" lvl="3"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5943" marR="0" lvl="4"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131" marR="0" lvl="5"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320" marR="0" lvl="6"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509" marR="0" lvl="7"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697" marR="0" lvl="8"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251" name="Google Shape;251;g18587303d58_1_11"/>
          <p:cNvSpPr txBox="1">
            <a:spLocks noGrp="1"/>
          </p:cNvSpPr>
          <p:nvPr>
            <p:ph type="body" idx="13"/>
          </p:nvPr>
        </p:nvSpPr>
        <p:spPr>
          <a:xfrm>
            <a:off x="7979905" y="4967101"/>
            <a:ext cx="1551728" cy="333321"/>
          </a:xfrm>
          <a:prstGeom prst="rect">
            <a:avLst/>
          </a:prstGeom>
          <a:noFill/>
          <a:ln>
            <a:noFill/>
          </a:ln>
        </p:spPr>
        <p:txBody>
          <a:bodyPr spcFirstLastPara="1" wrap="square" lIns="91425" tIns="45700" rIns="91425" bIns="45700" anchor="t" anchorCtr="0">
            <a:noAutofit/>
          </a:bodyPr>
          <a:lstStyle>
            <a:lvl1pPr marL="457189" marR="0" lvl="0" indent="-228594" algn="ctr" rtl="0">
              <a:lnSpc>
                <a:spcPct val="90000"/>
              </a:lnSpc>
              <a:spcBef>
                <a:spcPts val="1000"/>
              </a:spcBef>
              <a:spcAft>
                <a:spcPts val="0"/>
              </a:spcAft>
              <a:buClr>
                <a:schemeClr val="dk1"/>
              </a:buClr>
              <a:buSzPts val="1800"/>
              <a:buFont typeface="Arial"/>
              <a:buNone/>
              <a:defRPr sz="1800" b="1" i="0" u="none" strike="noStrike" cap="none">
                <a:solidFill>
                  <a:schemeClr val="dk1"/>
                </a:solidFill>
                <a:latin typeface="Open Sans"/>
                <a:ea typeface="Open Sans"/>
                <a:cs typeface="Open Sans"/>
                <a:sym typeface="Open Sans"/>
              </a:defRPr>
            </a:lvl1pPr>
            <a:lvl2pPr marL="914377" marR="0" lvl="1" indent="-38099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566" marR="0" lvl="2" indent="-355591"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754" marR="0" lvl="3"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5943" marR="0" lvl="4"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131" marR="0" lvl="5"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320" marR="0" lvl="6"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509" marR="0" lvl="7"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697" marR="0" lvl="8"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252" name="Google Shape;252;g18587303d58_1_11"/>
          <p:cNvSpPr txBox="1">
            <a:spLocks noGrp="1"/>
          </p:cNvSpPr>
          <p:nvPr>
            <p:ph type="body" idx="14"/>
          </p:nvPr>
        </p:nvSpPr>
        <p:spPr>
          <a:xfrm>
            <a:off x="7979906" y="5319714"/>
            <a:ext cx="1544260" cy="1116012"/>
          </a:xfrm>
          <a:prstGeom prst="rect">
            <a:avLst/>
          </a:prstGeom>
          <a:noFill/>
          <a:ln>
            <a:noFill/>
          </a:ln>
        </p:spPr>
        <p:txBody>
          <a:bodyPr spcFirstLastPara="1" wrap="square" lIns="91425" tIns="45700" rIns="91425" bIns="45700" anchor="t" anchorCtr="0">
            <a:noAutofit/>
          </a:bodyPr>
          <a:lstStyle>
            <a:lvl1pPr marL="457189" marR="0" lvl="0" indent="-228594" algn="l" rtl="0">
              <a:lnSpc>
                <a:spcPct val="90000"/>
              </a:lnSpc>
              <a:spcBef>
                <a:spcPts val="1000"/>
              </a:spcBef>
              <a:spcAft>
                <a:spcPts val="0"/>
              </a:spcAft>
              <a:buClr>
                <a:schemeClr val="dk1"/>
              </a:buClr>
              <a:buSzPts val="1100"/>
              <a:buFont typeface="Arial"/>
              <a:buNone/>
              <a:defRPr sz="1100" b="0" i="0" u="none" strike="noStrike" cap="none">
                <a:solidFill>
                  <a:schemeClr val="dk1"/>
                </a:solidFill>
                <a:latin typeface="Open Sans"/>
                <a:ea typeface="Open Sans"/>
                <a:cs typeface="Open Sans"/>
                <a:sym typeface="Open Sans"/>
              </a:defRPr>
            </a:lvl1pPr>
            <a:lvl2pPr marL="914377" marR="0" lvl="1" indent="-38099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566" marR="0" lvl="2" indent="-355591"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754" marR="0" lvl="3"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5943" marR="0" lvl="4"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131" marR="0" lvl="5"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320" marR="0" lvl="6"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509" marR="0" lvl="7"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697" marR="0" lvl="8"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253" name="Google Shape;253;g18587303d58_1_11"/>
          <p:cNvSpPr txBox="1">
            <a:spLocks noGrp="1"/>
          </p:cNvSpPr>
          <p:nvPr>
            <p:ph type="body" idx="15"/>
          </p:nvPr>
        </p:nvSpPr>
        <p:spPr>
          <a:xfrm>
            <a:off x="9752295" y="4967101"/>
            <a:ext cx="1551728" cy="333321"/>
          </a:xfrm>
          <a:prstGeom prst="rect">
            <a:avLst/>
          </a:prstGeom>
          <a:noFill/>
          <a:ln>
            <a:noFill/>
          </a:ln>
        </p:spPr>
        <p:txBody>
          <a:bodyPr spcFirstLastPara="1" wrap="square" lIns="91425" tIns="45700" rIns="91425" bIns="45700" anchor="t" anchorCtr="0">
            <a:noAutofit/>
          </a:bodyPr>
          <a:lstStyle>
            <a:lvl1pPr marL="457189" marR="0" lvl="0" indent="-228594" algn="ctr" rtl="0">
              <a:lnSpc>
                <a:spcPct val="90000"/>
              </a:lnSpc>
              <a:spcBef>
                <a:spcPts val="1000"/>
              </a:spcBef>
              <a:spcAft>
                <a:spcPts val="0"/>
              </a:spcAft>
              <a:buClr>
                <a:schemeClr val="dk1"/>
              </a:buClr>
              <a:buSzPts val="1800"/>
              <a:buFont typeface="Arial"/>
              <a:buNone/>
              <a:defRPr sz="1800" b="1" i="0" u="none" strike="noStrike" cap="none">
                <a:solidFill>
                  <a:schemeClr val="dk1"/>
                </a:solidFill>
                <a:latin typeface="Open Sans"/>
                <a:ea typeface="Open Sans"/>
                <a:cs typeface="Open Sans"/>
                <a:sym typeface="Open Sans"/>
              </a:defRPr>
            </a:lvl1pPr>
            <a:lvl2pPr marL="914377" marR="0" lvl="1" indent="-38099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566" marR="0" lvl="2" indent="-355591"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754" marR="0" lvl="3"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5943" marR="0" lvl="4"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131" marR="0" lvl="5"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320" marR="0" lvl="6"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509" marR="0" lvl="7"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697" marR="0" lvl="8"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254" name="Google Shape;254;g18587303d58_1_11"/>
          <p:cNvSpPr txBox="1">
            <a:spLocks noGrp="1"/>
          </p:cNvSpPr>
          <p:nvPr>
            <p:ph type="body" idx="16"/>
          </p:nvPr>
        </p:nvSpPr>
        <p:spPr>
          <a:xfrm>
            <a:off x="9752295" y="5319714"/>
            <a:ext cx="1544260" cy="1116012"/>
          </a:xfrm>
          <a:prstGeom prst="rect">
            <a:avLst/>
          </a:prstGeom>
          <a:noFill/>
          <a:ln>
            <a:noFill/>
          </a:ln>
        </p:spPr>
        <p:txBody>
          <a:bodyPr spcFirstLastPara="1" wrap="square" lIns="91425" tIns="45700" rIns="91425" bIns="45700" anchor="t" anchorCtr="0">
            <a:noAutofit/>
          </a:bodyPr>
          <a:lstStyle>
            <a:lvl1pPr marL="457189" marR="0" lvl="0" indent="-228594" algn="l" rtl="0">
              <a:lnSpc>
                <a:spcPct val="90000"/>
              </a:lnSpc>
              <a:spcBef>
                <a:spcPts val="1000"/>
              </a:spcBef>
              <a:spcAft>
                <a:spcPts val="0"/>
              </a:spcAft>
              <a:buClr>
                <a:schemeClr val="dk1"/>
              </a:buClr>
              <a:buSzPts val="1100"/>
              <a:buFont typeface="Arial"/>
              <a:buNone/>
              <a:defRPr sz="1100" b="0" i="0" u="none" strike="noStrike" cap="none">
                <a:solidFill>
                  <a:schemeClr val="dk1"/>
                </a:solidFill>
                <a:latin typeface="Open Sans"/>
                <a:ea typeface="Open Sans"/>
                <a:cs typeface="Open Sans"/>
                <a:sym typeface="Open Sans"/>
              </a:defRPr>
            </a:lvl1pPr>
            <a:lvl2pPr marL="914377" marR="0" lvl="1" indent="-38099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566" marR="0" lvl="2" indent="-355591"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754" marR="0" lvl="3"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5943" marR="0" lvl="4"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131" marR="0" lvl="5"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320" marR="0" lvl="6"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509" marR="0" lvl="7"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697" marR="0" lvl="8"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Tree>
    <p:extLst>
      <p:ext uri="{BB962C8B-B14F-4D97-AF65-F5344CB8AC3E}">
        <p14:creationId xmlns:p14="http://schemas.microsoft.com/office/powerpoint/2010/main" val="296826543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9"/>
        <p:cNvGrpSpPr/>
        <p:nvPr/>
      </p:nvGrpSpPr>
      <p:grpSpPr>
        <a:xfrm>
          <a:off x="0" y="0"/>
          <a:ext cx="0" cy="0"/>
          <a:chOff x="0" y="0"/>
          <a:chExt cx="0" cy="0"/>
        </a:xfrm>
      </p:grpSpPr>
      <p:grpSp>
        <p:nvGrpSpPr>
          <p:cNvPr id="10" name="Google Shape;10;p2"/>
          <p:cNvGrpSpPr/>
          <p:nvPr/>
        </p:nvGrpSpPr>
        <p:grpSpPr>
          <a:xfrm>
            <a:off x="5800374" y="3807169"/>
            <a:ext cx="591452" cy="140843"/>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 name="Google Shape;12;p2"/>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 name="Google Shape;13;p2"/>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14" name="Google Shape;14;p2"/>
          <p:cNvSpPr txBox="1">
            <a:spLocks noGrp="1"/>
          </p:cNvSpPr>
          <p:nvPr>
            <p:ph type="ctrTitle"/>
          </p:nvPr>
        </p:nvSpPr>
        <p:spPr>
          <a:xfrm>
            <a:off x="895011" y="1321067"/>
            <a:ext cx="10402000" cy="230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4800"/>
              <a:buNone/>
              <a:defRPr sz="6400"/>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
        <p:nvSpPr>
          <p:cNvPr id="15" name="Google Shape;15;p2"/>
          <p:cNvSpPr txBox="1">
            <a:spLocks noGrp="1"/>
          </p:cNvSpPr>
          <p:nvPr>
            <p:ph type="subTitle" idx="1"/>
          </p:nvPr>
        </p:nvSpPr>
        <p:spPr>
          <a:xfrm>
            <a:off x="895000" y="4233168"/>
            <a:ext cx="104020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16" name="Google Shape;16;p2"/>
          <p:cNvSpPr txBox="1">
            <a:spLocks noGrp="1"/>
          </p:cNvSpPr>
          <p:nvPr>
            <p:ph type="sldNum" idx="12"/>
          </p:nvPr>
        </p:nvSpPr>
        <p:spPr>
          <a:xfrm>
            <a:off x="11320333" y="6241345"/>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no" smtClean="0"/>
              <a:pPr/>
              <a:t>‹#›</a:t>
            </a:fld>
            <a:endParaRPr lang="no"/>
          </a:p>
        </p:txBody>
      </p:sp>
    </p:spTree>
    <p:extLst>
      <p:ext uri="{BB962C8B-B14F-4D97-AF65-F5344CB8AC3E}">
        <p14:creationId xmlns:p14="http://schemas.microsoft.com/office/powerpoint/2010/main" val="135716171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95000" y="2855000"/>
            <a:ext cx="10469600" cy="11480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9" name="Google Shape;19;p3"/>
          <p:cNvSpPr txBox="1">
            <a:spLocks noGrp="1"/>
          </p:cNvSpPr>
          <p:nvPr>
            <p:ph type="sldNum" idx="12"/>
          </p:nvPr>
        </p:nvSpPr>
        <p:spPr>
          <a:xfrm>
            <a:off x="11320333" y="6241345"/>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no" smtClean="0"/>
              <a:pPr/>
              <a:t>‹#›</a:t>
            </a:fld>
            <a:endParaRPr lang="no"/>
          </a:p>
        </p:txBody>
      </p:sp>
    </p:spTree>
    <p:extLst>
      <p:ext uri="{BB962C8B-B14F-4D97-AF65-F5344CB8AC3E}">
        <p14:creationId xmlns:p14="http://schemas.microsoft.com/office/powerpoint/2010/main" val="96912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06 options">
    <p:spTree>
      <p:nvGrpSpPr>
        <p:cNvPr id="1" name=""/>
        <p:cNvGrpSpPr/>
        <p:nvPr/>
      </p:nvGrpSpPr>
      <p:grpSpPr>
        <a:xfrm>
          <a:off x="0" y="0"/>
          <a:ext cx="0" cy="0"/>
          <a:chOff x="0" y="0"/>
          <a:chExt cx="0" cy="0"/>
        </a:xfrm>
      </p:grpSpPr>
      <p:pic>
        <p:nvPicPr>
          <p:cNvPr id="2" name="Picture 1" hidden="1"/>
          <p:cNvPicPr>
            <a:picLocks noChangeAspect="1"/>
          </p:cNvPicPr>
          <p:nvPr userDrawn="1"/>
        </p:nvPicPr>
        <p:blipFill>
          <a:blip r:embed="rId2"/>
          <a:stretch>
            <a:fillRect/>
          </a:stretch>
        </p:blipFill>
        <p:spPr>
          <a:xfrm>
            <a:off x="3018" y="2412"/>
            <a:ext cx="12188982" cy="6859156"/>
          </a:xfrm>
          <a:prstGeom prst="rect">
            <a:avLst/>
          </a:prstGeom>
        </p:spPr>
      </p:pic>
      <p:sp>
        <p:nvSpPr>
          <p:cNvPr id="10" name="Text Placeholder 33"/>
          <p:cNvSpPr>
            <a:spLocks noGrp="1"/>
          </p:cNvSpPr>
          <p:nvPr>
            <p:ph type="body" sz="quarter" idx="15" hasCustomPrompt="1"/>
          </p:nvPr>
        </p:nvSpPr>
        <p:spPr>
          <a:xfrm>
            <a:off x="1478278" y="5447395"/>
            <a:ext cx="2074545" cy="858842"/>
          </a:xfrm>
        </p:spPr>
        <p:txBody>
          <a:bodyPr>
            <a:noAutofit/>
          </a:bodyPr>
          <a:lstStyle>
            <a:lvl1pPr marL="0" indent="0">
              <a:buNone/>
              <a:defRPr sz="1100">
                <a:solidFill>
                  <a:schemeClr val="tx1"/>
                </a:solidFill>
              </a:defRPr>
            </a:lvl1pPr>
          </a:lstStyle>
          <a:p>
            <a:pPr lvl="0"/>
            <a:r>
              <a:rPr lang="en-US" dirty="0"/>
              <a:t>Lorem ipsum dolor sit amet, consectetur adipiscing elit, sed do eiusmod tempor incididunt ut labore et dolore magna aliqua. </a:t>
            </a:r>
          </a:p>
        </p:txBody>
      </p:sp>
      <p:sp>
        <p:nvSpPr>
          <p:cNvPr id="11" name="Text Placeholder 36"/>
          <p:cNvSpPr>
            <a:spLocks noGrp="1"/>
          </p:cNvSpPr>
          <p:nvPr>
            <p:ph type="body" sz="quarter" idx="16" hasCustomPrompt="1"/>
          </p:nvPr>
        </p:nvSpPr>
        <p:spPr>
          <a:xfrm>
            <a:off x="1478278" y="5174537"/>
            <a:ext cx="2226947" cy="541338"/>
          </a:xfrm>
        </p:spPr>
        <p:txBody>
          <a:bodyPr>
            <a:noAutofit/>
          </a:bodyPr>
          <a:lstStyle>
            <a:lvl1pPr marL="0" indent="0" algn="l">
              <a:buNone/>
              <a:defRPr kumimoji="0" lang="en-US" sz="1800" b="1" i="0" u="none" strike="noStrike" kern="1200" cap="none" normalizeH="0" baseline="0" dirty="0" smtClean="0">
                <a:ln>
                  <a:noFill/>
                </a:ln>
                <a:solidFill>
                  <a:schemeClr val="accent3"/>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03</a:t>
            </a:r>
            <a:endParaRPr lang="ru-RU" dirty="0"/>
          </a:p>
        </p:txBody>
      </p:sp>
      <p:sp>
        <p:nvSpPr>
          <p:cNvPr id="14" name="Text Placeholder 33"/>
          <p:cNvSpPr>
            <a:spLocks noGrp="1"/>
          </p:cNvSpPr>
          <p:nvPr>
            <p:ph type="body" sz="quarter" idx="19" hasCustomPrompt="1"/>
          </p:nvPr>
        </p:nvSpPr>
        <p:spPr>
          <a:xfrm>
            <a:off x="1011553" y="3462623"/>
            <a:ext cx="2074545" cy="858842"/>
          </a:xfrm>
        </p:spPr>
        <p:txBody>
          <a:bodyPr>
            <a:noAutofit/>
          </a:bodyPr>
          <a:lstStyle>
            <a:lvl1pPr marL="0" indent="0">
              <a:buNone/>
              <a:defRPr sz="1100">
                <a:solidFill>
                  <a:schemeClr val="tx1"/>
                </a:solidFill>
              </a:defRPr>
            </a:lvl1pPr>
          </a:lstStyle>
          <a:p>
            <a:pPr lvl="0"/>
            <a:r>
              <a:rPr lang="en-US" dirty="0"/>
              <a:t>Lorem ipsum dolor sit amet, consectetur adipiscing elit, sed do eiusmod tempor incididunt ut labore et dolore magna aliqua. </a:t>
            </a:r>
          </a:p>
        </p:txBody>
      </p:sp>
      <p:sp>
        <p:nvSpPr>
          <p:cNvPr id="15" name="Text Placeholder 36"/>
          <p:cNvSpPr>
            <a:spLocks noGrp="1"/>
          </p:cNvSpPr>
          <p:nvPr>
            <p:ph type="body" sz="quarter" idx="20" hasCustomPrompt="1"/>
          </p:nvPr>
        </p:nvSpPr>
        <p:spPr>
          <a:xfrm>
            <a:off x="1011553" y="3189765"/>
            <a:ext cx="2322197" cy="541338"/>
          </a:xfrm>
        </p:spPr>
        <p:txBody>
          <a:bodyPr>
            <a:noAutofit/>
          </a:bodyPr>
          <a:lstStyle>
            <a:lvl1pPr marL="0" indent="0" algn="l">
              <a:buNone/>
              <a:defRPr kumimoji="0" lang="en-US" sz="1800" b="1" i="0" u="none" strike="noStrike" kern="1200" cap="none" normalizeH="0" baseline="0" dirty="0" smtClean="0">
                <a:ln>
                  <a:noFill/>
                </a:ln>
                <a:solidFill>
                  <a:schemeClr val="accent2"/>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2</a:t>
            </a:r>
          </a:p>
        </p:txBody>
      </p:sp>
      <p:sp>
        <p:nvSpPr>
          <p:cNvPr id="18" name="Text Placeholder 33"/>
          <p:cNvSpPr>
            <a:spLocks noGrp="1"/>
          </p:cNvSpPr>
          <p:nvPr>
            <p:ph type="body" sz="quarter" idx="21" hasCustomPrompt="1"/>
          </p:nvPr>
        </p:nvSpPr>
        <p:spPr>
          <a:xfrm>
            <a:off x="1478279" y="1434597"/>
            <a:ext cx="1855472" cy="858842"/>
          </a:xfrm>
        </p:spPr>
        <p:txBody>
          <a:bodyPr>
            <a:noAutofit/>
          </a:bodyPr>
          <a:lstStyle>
            <a:lvl1pPr marL="0" indent="0">
              <a:buNone/>
              <a:defRPr sz="1100">
                <a:solidFill>
                  <a:schemeClr val="tx1"/>
                </a:solidFill>
              </a:defRPr>
            </a:lvl1pPr>
          </a:lstStyle>
          <a:p>
            <a:pPr lvl="0"/>
            <a:r>
              <a:rPr lang="en-US" dirty="0"/>
              <a:t>Lorem ipsum dolor sit amet, consectetur adipiscing elit, sed do eiusmod tempor incididunt ut labore et dolore magna aliqua. </a:t>
            </a:r>
          </a:p>
        </p:txBody>
      </p:sp>
      <p:sp>
        <p:nvSpPr>
          <p:cNvPr id="19" name="Text Placeholder 36"/>
          <p:cNvSpPr>
            <a:spLocks noGrp="1"/>
          </p:cNvSpPr>
          <p:nvPr>
            <p:ph type="body" sz="quarter" idx="22" hasCustomPrompt="1"/>
          </p:nvPr>
        </p:nvSpPr>
        <p:spPr>
          <a:xfrm>
            <a:off x="1478278" y="1161739"/>
            <a:ext cx="2322197" cy="541338"/>
          </a:xfrm>
        </p:spPr>
        <p:txBody>
          <a:bodyPr>
            <a:noAutofit/>
          </a:bodyPr>
          <a:lstStyle>
            <a:lvl1pPr marL="0" indent="0" algn="l">
              <a:buNone/>
              <a:defRPr kumimoji="0" lang="en-US" sz="1800" b="1" i="0" u="none" strike="noStrike" kern="1200" cap="none" normalizeH="0" baseline="0" dirty="0" smtClean="0">
                <a:ln>
                  <a:noFill/>
                </a:ln>
                <a:solidFill>
                  <a:schemeClr val="accent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01</a:t>
            </a:r>
            <a:endParaRPr lang="ru-RU" dirty="0"/>
          </a:p>
        </p:txBody>
      </p:sp>
      <p:sp>
        <p:nvSpPr>
          <p:cNvPr id="20" name="Text Placeholder 36"/>
          <p:cNvSpPr>
            <a:spLocks noGrp="1"/>
          </p:cNvSpPr>
          <p:nvPr>
            <p:ph type="body" sz="quarter" idx="23" hasCustomPrompt="1"/>
          </p:nvPr>
        </p:nvSpPr>
        <p:spPr>
          <a:xfrm>
            <a:off x="9258299" y="3251676"/>
            <a:ext cx="1889441" cy="541338"/>
          </a:xfrm>
        </p:spPr>
        <p:txBody>
          <a:bodyPr>
            <a:noAutofit/>
          </a:bodyPr>
          <a:lstStyle>
            <a:lvl1pPr marL="0" indent="0" algn="r">
              <a:buNone/>
              <a:defRPr kumimoji="0" lang="en-US" sz="1800" b="1" i="0" u="none" strike="noStrike" kern="1200" cap="none" normalizeH="0" baseline="0" dirty="0" smtClean="0">
                <a:ln>
                  <a:noFill/>
                </a:ln>
                <a:solidFill>
                  <a:schemeClr val="accent5"/>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5</a:t>
            </a:r>
          </a:p>
        </p:txBody>
      </p:sp>
      <p:sp>
        <p:nvSpPr>
          <p:cNvPr id="21" name="Text Placeholder 33"/>
          <p:cNvSpPr>
            <a:spLocks noGrp="1"/>
          </p:cNvSpPr>
          <p:nvPr>
            <p:ph type="body" sz="quarter" idx="24" hasCustomPrompt="1"/>
          </p:nvPr>
        </p:nvSpPr>
        <p:spPr>
          <a:xfrm>
            <a:off x="9382125" y="3537234"/>
            <a:ext cx="1765616" cy="793752"/>
          </a:xfrm>
        </p:spPr>
        <p:txBody>
          <a:bodyPr>
            <a:noAutofit/>
          </a:bodyPr>
          <a:lstStyle>
            <a:lvl1pPr marL="0" indent="0" algn="r">
              <a:buNone/>
              <a:defRPr sz="1100">
                <a:solidFill>
                  <a:schemeClr val="tx1"/>
                </a:solidFill>
              </a:defRPr>
            </a:lvl1pPr>
          </a:lstStyle>
          <a:p>
            <a:pPr lvl="0"/>
            <a:r>
              <a:rPr lang="en-US" dirty="0"/>
              <a:t>Lorem ipsum dolor sit amet, consectetur adipiscing elit, sed do eiusmod tempor incididunt ut labore et dolore magna aliqua. </a:t>
            </a:r>
          </a:p>
        </p:txBody>
      </p:sp>
      <p:sp>
        <p:nvSpPr>
          <p:cNvPr id="22" name="Text Placeholder 36"/>
          <p:cNvSpPr>
            <a:spLocks noGrp="1"/>
          </p:cNvSpPr>
          <p:nvPr>
            <p:ph type="body" sz="quarter" idx="25" hasCustomPrompt="1"/>
          </p:nvPr>
        </p:nvSpPr>
        <p:spPr>
          <a:xfrm>
            <a:off x="8848724" y="1161739"/>
            <a:ext cx="1889441" cy="541338"/>
          </a:xfrm>
        </p:spPr>
        <p:txBody>
          <a:bodyPr>
            <a:noAutofit/>
          </a:bodyPr>
          <a:lstStyle>
            <a:lvl1pPr marL="0" indent="0" algn="r">
              <a:buNone/>
              <a:defRPr kumimoji="0" lang="en-US" sz="1800" b="1" i="0" u="none" strike="noStrike" kern="1200" cap="none" normalizeH="0" baseline="0" dirty="0" smtClean="0">
                <a:ln>
                  <a:noFill/>
                </a:ln>
                <a:solidFill>
                  <a:schemeClr val="accent4"/>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4</a:t>
            </a:r>
          </a:p>
        </p:txBody>
      </p:sp>
      <p:sp>
        <p:nvSpPr>
          <p:cNvPr id="23" name="Text Placeholder 33"/>
          <p:cNvSpPr>
            <a:spLocks noGrp="1"/>
          </p:cNvSpPr>
          <p:nvPr>
            <p:ph type="body" sz="quarter" idx="26" hasCustomPrompt="1"/>
          </p:nvPr>
        </p:nvSpPr>
        <p:spPr>
          <a:xfrm>
            <a:off x="8972550" y="1447297"/>
            <a:ext cx="1765616" cy="793752"/>
          </a:xfrm>
        </p:spPr>
        <p:txBody>
          <a:bodyPr>
            <a:noAutofit/>
          </a:bodyPr>
          <a:lstStyle>
            <a:lvl1pPr marL="0" indent="0" algn="r">
              <a:buNone/>
              <a:defRPr sz="1100">
                <a:solidFill>
                  <a:schemeClr val="tx1"/>
                </a:solidFill>
              </a:defRPr>
            </a:lvl1pPr>
          </a:lstStyle>
          <a:p>
            <a:pPr lvl="0"/>
            <a:r>
              <a:rPr lang="en-US" dirty="0"/>
              <a:t>Lorem ipsum dolor sit amet, consectetur adipiscing elit, sed do eiusmod tempor incididunt ut labore et dolore magna aliqua. </a:t>
            </a:r>
          </a:p>
        </p:txBody>
      </p:sp>
      <p:sp>
        <p:nvSpPr>
          <p:cNvPr id="13" name="Text Placeholder 36"/>
          <p:cNvSpPr>
            <a:spLocks noGrp="1"/>
          </p:cNvSpPr>
          <p:nvPr>
            <p:ph type="body" sz="quarter" idx="27" hasCustomPrompt="1"/>
          </p:nvPr>
        </p:nvSpPr>
        <p:spPr>
          <a:xfrm>
            <a:off x="8848724" y="5226927"/>
            <a:ext cx="1889441" cy="541338"/>
          </a:xfrm>
        </p:spPr>
        <p:txBody>
          <a:bodyPr>
            <a:noAutofit/>
          </a:bodyPr>
          <a:lstStyle>
            <a:lvl1pPr marL="0" indent="0" algn="r">
              <a:buNone/>
              <a:defRPr kumimoji="0" lang="en-US" sz="1800" b="1" i="0" u="none" strike="noStrike" kern="1200" cap="none" normalizeH="0" baseline="0" dirty="0" smtClean="0">
                <a:ln>
                  <a:noFill/>
                </a:ln>
                <a:solidFill>
                  <a:schemeClr val="accent6"/>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06</a:t>
            </a:r>
            <a:endParaRPr lang="ru-RU" dirty="0"/>
          </a:p>
        </p:txBody>
      </p:sp>
      <p:sp>
        <p:nvSpPr>
          <p:cNvPr id="16" name="Text Placeholder 33"/>
          <p:cNvSpPr>
            <a:spLocks noGrp="1"/>
          </p:cNvSpPr>
          <p:nvPr>
            <p:ph type="body" sz="quarter" idx="28" hasCustomPrompt="1"/>
          </p:nvPr>
        </p:nvSpPr>
        <p:spPr>
          <a:xfrm>
            <a:off x="8972550" y="5512485"/>
            <a:ext cx="1765616" cy="793752"/>
          </a:xfrm>
        </p:spPr>
        <p:txBody>
          <a:bodyPr>
            <a:noAutofit/>
          </a:bodyPr>
          <a:lstStyle>
            <a:lvl1pPr marL="0" indent="0" algn="r">
              <a:buNone/>
              <a:defRPr sz="1100">
                <a:solidFill>
                  <a:schemeClr val="tx1"/>
                </a:solidFill>
              </a:defRPr>
            </a:lvl1pPr>
          </a:lstStyle>
          <a:p>
            <a:pPr lvl="0"/>
            <a:r>
              <a:rPr lang="en-US" dirty="0"/>
              <a:t>Lorem ipsum dolor sit amet, consectetur adipiscing elit, sed do eiusmod tempor incididunt ut labore et dolore magna aliqua. </a:t>
            </a:r>
          </a:p>
        </p:txBody>
      </p:sp>
      <p:sp>
        <p:nvSpPr>
          <p:cNvPr id="17" name="Text Placeholder 18"/>
          <p:cNvSpPr>
            <a:spLocks noGrp="1"/>
          </p:cNvSpPr>
          <p:nvPr>
            <p:ph type="body" sz="quarter" idx="10" hasCustomPrompt="1"/>
          </p:nvPr>
        </p:nvSpPr>
        <p:spPr>
          <a:xfrm>
            <a:off x="3306386" y="406401"/>
            <a:ext cx="5579228" cy="581151"/>
          </a:xfrm>
          <a:prstGeom prst="rect">
            <a:avLst/>
          </a:prstGeom>
        </p:spPr>
        <p:txBody>
          <a:bodyPr/>
          <a:lstStyle>
            <a:lvl1pPr marL="0" indent="0" algn="ctr">
              <a:buNone/>
              <a:defRPr sz="4200" b="1"/>
            </a:lvl1pPr>
          </a:lstStyle>
          <a:p>
            <a:pPr lvl="0"/>
            <a:r>
              <a:rPr lang="en-US" dirty="0"/>
              <a:t>ECO PRESENTATION</a:t>
            </a:r>
            <a:endParaRPr lang="ru-RU" dirty="0"/>
          </a:p>
        </p:txBody>
      </p:sp>
    </p:spTree>
    <p:extLst>
      <p:ext uri="{BB962C8B-B14F-4D97-AF65-F5344CB8AC3E}">
        <p14:creationId xmlns:p14="http://schemas.microsoft.com/office/powerpoint/2010/main" val="107144604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matchingName="One column text">
  <p:cSld name="One column 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4" name="Google Shape;34;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70" lvl="0" indent="-406381">
              <a:spcBef>
                <a:spcPts val="0"/>
              </a:spcBef>
              <a:spcAft>
                <a:spcPts val="0"/>
              </a:spcAft>
              <a:buSzPts val="1200"/>
              <a:buChar char="●"/>
              <a:defRPr sz="1600"/>
            </a:lvl1pPr>
            <a:lvl2pPr marL="1219140" lvl="1" indent="-406381">
              <a:spcBef>
                <a:spcPts val="0"/>
              </a:spcBef>
              <a:spcAft>
                <a:spcPts val="0"/>
              </a:spcAft>
              <a:buSzPts val="1200"/>
              <a:buChar char="○"/>
              <a:defRPr sz="1600"/>
            </a:lvl2pPr>
            <a:lvl3pPr marL="1828709" lvl="2" indent="-406381">
              <a:spcBef>
                <a:spcPts val="0"/>
              </a:spcBef>
              <a:spcAft>
                <a:spcPts val="0"/>
              </a:spcAft>
              <a:buSzPts val="1200"/>
              <a:buChar char="■"/>
              <a:defRPr sz="1600"/>
            </a:lvl3pPr>
            <a:lvl4pPr marL="2438278" lvl="3" indent="-406381">
              <a:spcBef>
                <a:spcPts val="0"/>
              </a:spcBef>
              <a:spcAft>
                <a:spcPts val="0"/>
              </a:spcAft>
              <a:buSzPts val="1200"/>
              <a:buChar char="●"/>
              <a:defRPr sz="1600"/>
            </a:lvl4pPr>
            <a:lvl5pPr marL="3047848" lvl="4" indent="-406381">
              <a:spcBef>
                <a:spcPts val="0"/>
              </a:spcBef>
              <a:spcAft>
                <a:spcPts val="0"/>
              </a:spcAft>
              <a:buSzPts val="1200"/>
              <a:buChar char="○"/>
              <a:defRPr sz="1600"/>
            </a:lvl5pPr>
            <a:lvl6pPr marL="3657418" lvl="5" indent="-406381">
              <a:spcBef>
                <a:spcPts val="0"/>
              </a:spcBef>
              <a:spcAft>
                <a:spcPts val="0"/>
              </a:spcAft>
              <a:buSzPts val="1200"/>
              <a:buChar char="■"/>
              <a:defRPr sz="1600"/>
            </a:lvl6pPr>
            <a:lvl7pPr marL="4266987" lvl="6" indent="-406381">
              <a:spcBef>
                <a:spcPts val="0"/>
              </a:spcBef>
              <a:spcAft>
                <a:spcPts val="0"/>
              </a:spcAft>
              <a:buSzPts val="1200"/>
              <a:buChar char="●"/>
              <a:defRPr sz="1600"/>
            </a:lvl7pPr>
            <a:lvl8pPr marL="4876557" lvl="7" indent="-406381">
              <a:spcBef>
                <a:spcPts val="0"/>
              </a:spcBef>
              <a:spcAft>
                <a:spcPts val="0"/>
              </a:spcAft>
              <a:buSzPts val="1200"/>
              <a:buChar char="○"/>
              <a:defRPr sz="1600"/>
            </a:lvl8pPr>
            <a:lvl9pPr marL="5486126" lvl="8" indent="-406381">
              <a:spcBef>
                <a:spcPts val="0"/>
              </a:spcBef>
              <a:spcAft>
                <a:spcPts val="0"/>
              </a:spcAft>
              <a:buSzPts val="1200"/>
              <a:buChar char="■"/>
              <a:defRPr sz="1600"/>
            </a:lvl9pPr>
          </a:lstStyle>
          <a:p>
            <a:endParaRPr/>
          </a:p>
        </p:txBody>
      </p:sp>
      <p:sp>
        <p:nvSpPr>
          <p:cNvPr id="35" name="Google Shape;35;p7"/>
          <p:cNvSpPr txBox="1">
            <a:spLocks noGrp="1"/>
          </p:cNvSpPr>
          <p:nvPr>
            <p:ph type="sldNum" idx="12"/>
          </p:nvPr>
        </p:nvSpPr>
        <p:spPr>
          <a:xfrm>
            <a:off x="11320333" y="6241345"/>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no" smtClean="0"/>
              <a:pPr/>
              <a:t>‹#›</a:t>
            </a:fld>
            <a:endParaRPr lang="no"/>
          </a:p>
        </p:txBody>
      </p:sp>
    </p:spTree>
    <p:extLst>
      <p:ext uri="{BB962C8B-B14F-4D97-AF65-F5344CB8AC3E}">
        <p14:creationId xmlns:p14="http://schemas.microsoft.com/office/powerpoint/2010/main" val="130063947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matchingName="Main point">
  <p:cSld name="Main 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653667" y="701800"/>
            <a:ext cx="8302800" cy="54544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6400">
                <a:solidFill>
                  <a:schemeClr val="lt1"/>
                </a:solidFill>
              </a:defRPr>
            </a:lvl1pPr>
            <a:lvl2pPr lvl="1">
              <a:spcBef>
                <a:spcPts val="0"/>
              </a:spcBef>
              <a:spcAft>
                <a:spcPts val="0"/>
              </a:spcAft>
              <a:buClr>
                <a:schemeClr val="lt1"/>
              </a:buClr>
              <a:buSzPts val="4800"/>
              <a:buNone/>
              <a:defRPr sz="6400">
                <a:solidFill>
                  <a:schemeClr val="lt1"/>
                </a:solidFill>
              </a:defRPr>
            </a:lvl2pPr>
            <a:lvl3pPr lvl="2">
              <a:spcBef>
                <a:spcPts val="0"/>
              </a:spcBef>
              <a:spcAft>
                <a:spcPts val="0"/>
              </a:spcAft>
              <a:buClr>
                <a:schemeClr val="lt1"/>
              </a:buClr>
              <a:buSzPts val="4800"/>
              <a:buNone/>
              <a:defRPr sz="6400">
                <a:solidFill>
                  <a:schemeClr val="lt1"/>
                </a:solidFill>
              </a:defRPr>
            </a:lvl3pPr>
            <a:lvl4pPr lvl="3">
              <a:spcBef>
                <a:spcPts val="0"/>
              </a:spcBef>
              <a:spcAft>
                <a:spcPts val="0"/>
              </a:spcAft>
              <a:buClr>
                <a:schemeClr val="lt1"/>
              </a:buClr>
              <a:buSzPts val="4800"/>
              <a:buNone/>
              <a:defRPr sz="6400">
                <a:solidFill>
                  <a:schemeClr val="lt1"/>
                </a:solidFill>
              </a:defRPr>
            </a:lvl4pPr>
            <a:lvl5pPr lvl="4">
              <a:spcBef>
                <a:spcPts val="0"/>
              </a:spcBef>
              <a:spcAft>
                <a:spcPts val="0"/>
              </a:spcAft>
              <a:buClr>
                <a:schemeClr val="lt1"/>
              </a:buClr>
              <a:buSzPts val="4800"/>
              <a:buNone/>
              <a:defRPr sz="6400">
                <a:solidFill>
                  <a:schemeClr val="lt1"/>
                </a:solidFill>
              </a:defRPr>
            </a:lvl5pPr>
            <a:lvl6pPr lvl="5">
              <a:spcBef>
                <a:spcPts val="0"/>
              </a:spcBef>
              <a:spcAft>
                <a:spcPts val="0"/>
              </a:spcAft>
              <a:buClr>
                <a:schemeClr val="lt1"/>
              </a:buClr>
              <a:buSzPts val="4800"/>
              <a:buNone/>
              <a:defRPr sz="6400">
                <a:solidFill>
                  <a:schemeClr val="lt1"/>
                </a:solidFill>
              </a:defRPr>
            </a:lvl6pPr>
            <a:lvl7pPr lvl="6">
              <a:spcBef>
                <a:spcPts val="0"/>
              </a:spcBef>
              <a:spcAft>
                <a:spcPts val="0"/>
              </a:spcAft>
              <a:buClr>
                <a:schemeClr val="lt1"/>
              </a:buClr>
              <a:buSzPts val="4800"/>
              <a:buNone/>
              <a:defRPr sz="6400">
                <a:solidFill>
                  <a:schemeClr val="lt1"/>
                </a:solidFill>
              </a:defRPr>
            </a:lvl7pPr>
            <a:lvl8pPr lvl="7">
              <a:spcBef>
                <a:spcPts val="0"/>
              </a:spcBef>
              <a:spcAft>
                <a:spcPts val="0"/>
              </a:spcAft>
              <a:buClr>
                <a:schemeClr val="lt1"/>
              </a:buClr>
              <a:buSzPts val="4800"/>
              <a:buNone/>
              <a:defRPr sz="6400">
                <a:solidFill>
                  <a:schemeClr val="lt1"/>
                </a:solidFill>
              </a:defRPr>
            </a:lvl8pPr>
            <a:lvl9pPr lvl="8">
              <a:spcBef>
                <a:spcPts val="0"/>
              </a:spcBef>
              <a:spcAft>
                <a:spcPts val="0"/>
              </a:spcAft>
              <a:buClr>
                <a:schemeClr val="lt1"/>
              </a:buClr>
              <a:buSzPts val="4800"/>
              <a:buNone/>
              <a:defRPr sz="6400">
                <a:solidFill>
                  <a:schemeClr val="lt1"/>
                </a:solidFill>
              </a:defRPr>
            </a:lvl9pPr>
          </a:lstStyle>
          <a:p>
            <a:endParaRPr/>
          </a:p>
        </p:txBody>
      </p:sp>
      <p:sp>
        <p:nvSpPr>
          <p:cNvPr id="38" name="Google Shape;38;p8"/>
          <p:cNvSpPr txBox="1">
            <a:spLocks noGrp="1"/>
          </p:cNvSpPr>
          <p:nvPr>
            <p:ph type="sldNum" idx="12"/>
          </p:nvPr>
        </p:nvSpPr>
        <p:spPr>
          <a:xfrm>
            <a:off x="11320333" y="6241345"/>
            <a:ext cx="7316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no" smtClean="0"/>
              <a:pPr/>
              <a:t>‹#›</a:t>
            </a:fld>
            <a:endParaRPr lang="no"/>
          </a:p>
        </p:txBody>
      </p:sp>
    </p:spTree>
    <p:extLst>
      <p:ext uri="{BB962C8B-B14F-4D97-AF65-F5344CB8AC3E}">
        <p14:creationId xmlns:p14="http://schemas.microsoft.com/office/powerpoint/2010/main" val="7944172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39"/>
        <p:cNvGrpSpPr/>
        <p:nvPr/>
      </p:nvGrpSpPr>
      <p:grpSpPr>
        <a:xfrm>
          <a:off x="0" y="0"/>
          <a:ext cx="0" cy="0"/>
          <a:chOff x="0" y="0"/>
          <a:chExt cx="0" cy="0"/>
        </a:xfrm>
      </p:grpSpPr>
      <p:sp>
        <p:nvSpPr>
          <p:cNvPr id="40" name="Google Shape;40;p9"/>
          <p:cNvSpPr/>
          <p:nvPr/>
        </p:nvSpPr>
        <p:spPr>
          <a:xfrm>
            <a:off x="6096000" y="0"/>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400"/>
          </a:p>
        </p:txBody>
      </p:sp>
      <p:cxnSp>
        <p:nvCxnSpPr>
          <p:cNvPr id="41" name="Google Shape;41;p9"/>
          <p:cNvCxnSpPr/>
          <p:nvPr/>
        </p:nvCxnSpPr>
        <p:spPr>
          <a:xfrm>
            <a:off x="6706233" y="5994000"/>
            <a:ext cx="624400" cy="0"/>
          </a:xfrm>
          <a:prstGeom prst="straightConnector1">
            <a:avLst/>
          </a:prstGeom>
          <a:noFill/>
          <a:ln w="19050" cap="flat" cmpd="sng">
            <a:solidFill>
              <a:schemeClr val="lt1"/>
            </a:solidFill>
            <a:prstDash val="solid"/>
            <a:round/>
            <a:headEnd type="none" w="sm" len="sm"/>
            <a:tailEnd type="none" w="sm" len="sm"/>
          </a:ln>
        </p:spPr>
      </p:cxnSp>
      <p:sp>
        <p:nvSpPr>
          <p:cNvPr id="42" name="Google Shape;42;p9"/>
          <p:cNvSpPr txBox="1">
            <a:spLocks noGrp="1"/>
          </p:cNvSpPr>
          <p:nvPr>
            <p:ph type="title"/>
          </p:nvPr>
        </p:nvSpPr>
        <p:spPr>
          <a:xfrm>
            <a:off x="354000" y="1441867"/>
            <a:ext cx="5393600" cy="2280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43" name="Google Shape;43;p9"/>
          <p:cNvSpPr txBox="1">
            <a:spLocks noGrp="1"/>
          </p:cNvSpPr>
          <p:nvPr>
            <p:ph type="subTitle" idx="1"/>
          </p:nvPr>
        </p:nvSpPr>
        <p:spPr>
          <a:xfrm>
            <a:off x="354000" y="3793601"/>
            <a:ext cx="5393600" cy="17940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dk1"/>
              </a:buClr>
              <a:buSzPts val="2100"/>
              <a:buNone/>
              <a:defRPr sz="2800">
                <a:solidFill>
                  <a:schemeClr val="dk1"/>
                </a:solidFill>
              </a:defRPr>
            </a:lvl1pPr>
            <a:lvl2pPr lvl="1" algn="ctr">
              <a:lnSpc>
                <a:spcPct val="100000"/>
              </a:lnSpc>
              <a:spcBef>
                <a:spcPts val="0"/>
              </a:spcBef>
              <a:spcAft>
                <a:spcPts val="0"/>
              </a:spcAft>
              <a:buClr>
                <a:schemeClr val="dk1"/>
              </a:buClr>
              <a:buSzPts val="2100"/>
              <a:buNone/>
              <a:defRPr sz="2800">
                <a:solidFill>
                  <a:schemeClr val="dk1"/>
                </a:solidFill>
              </a:defRPr>
            </a:lvl2pPr>
            <a:lvl3pPr lvl="2" algn="ctr">
              <a:lnSpc>
                <a:spcPct val="100000"/>
              </a:lnSpc>
              <a:spcBef>
                <a:spcPts val="0"/>
              </a:spcBef>
              <a:spcAft>
                <a:spcPts val="0"/>
              </a:spcAft>
              <a:buClr>
                <a:schemeClr val="dk1"/>
              </a:buClr>
              <a:buSzPts val="2100"/>
              <a:buNone/>
              <a:defRPr sz="2800">
                <a:solidFill>
                  <a:schemeClr val="dk1"/>
                </a:solidFill>
              </a:defRPr>
            </a:lvl3pPr>
            <a:lvl4pPr lvl="3" algn="ctr">
              <a:lnSpc>
                <a:spcPct val="100000"/>
              </a:lnSpc>
              <a:spcBef>
                <a:spcPts val="0"/>
              </a:spcBef>
              <a:spcAft>
                <a:spcPts val="0"/>
              </a:spcAft>
              <a:buClr>
                <a:schemeClr val="dk1"/>
              </a:buClr>
              <a:buSzPts val="2100"/>
              <a:buNone/>
              <a:defRPr sz="2800">
                <a:solidFill>
                  <a:schemeClr val="dk1"/>
                </a:solidFill>
              </a:defRPr>
            </a:lvl4pPr>
            <a:lvl5pPr lvl="4" algn="ctr">
              <a:lnSpc>
                <a:spcPct val="100000"/>
              </a:lnSpc>
              <a:spcBef>
                <a:spcPts val="0"/>
              </a:spcBef>
              <a:spcAft>
                <a:spcPts val="0"/>
              </a:spcAft>
              <a:buClr>
                <a:schemeClr val="dk1"/>
              </a:buClr>
              <a:buSzPts val="2100"/>
              <a:buNone/>
              <a:defRPr sz="2800">
                <a:solidFill>
                  <a:schemeClr val="dk1"/>
                </a:solidFill>
              </a:defRPr>
            </a:lvl5pPr>
            <a:lvl6pPr lvl="5" algn="ctr">
              <a:lnSpc>
                <a:spcPct val="100000"/>
              </a:lnSpc>
              <a:spcBef>
                <a:spcPts val="0"/>
              </a:spcBef>
              <a:spcAft>
                <a:spcPts val="0"/>
              </a:spcAft>
              <a:buClr>
                <a:schemeClr val="dk1"/>
              </a:buClr>
              <a:buSzPts val="2100"/>
              <a:buNone/>
              <a:defRPr sz="2800">
                <a:solidFill>
                  <a:schemeClr val="dk1"/>
                </a:solidFill>
              </a:defRPr>
            </a:lvl6pPr>
            <a:lvl7pPr lvl="6" algn="ctr">
              <a:lnSpc>
                <a:spcPct val="100000"/>
              </a:lnSpc>
              <a:spcBef>
                <a:spcPts val="0"/>
              </a:spcBef>
              <a:spcAft>
                <a:spcPts val="0"/>
              </a:spcAft>
              <a:buClr>
                <a:schemeClr val="dk1"/>
              </a:buClr>
              <a:buSzPts val="2100"/>
              <a:buNone/>
              <a:defRPr sz="2800">
                <a:solidFill>
                  <a:schemeClr val="dk1"/>
                </a:solidFill>
              </a:defRPr>
            </a:lvl7pPr>
            <a:lvl8pPr lvl="7" algn="ctr">
              <a:lnSpc>
                <a:spcPct val="100000"/>
              </a:lnSpc>
              <a:spcBef>
                <a:spcPts val="0"/>
              </a:spcBef>
              <a:spcAft>
                <a:spcPts val="0"/>
              </a:spcAft>
              <a:buClr>
                <a:schemeClr val="dk1"/>
              </a:buClr>
              <a:buSzPts val="2100"/>
              <a:buNone/>
              <a:defRPr sz="2800">
                <a:solidFill>
                  <a:schemeClr val="dk1"/>
                </a:solidFill>
              </a:defRPr>
            </a:lvl8pPr>
            <a:lvl9pPr lvl="8" algn="ctr">
              <a:lnSpc>
                <a:spcPct val="100000"/>
              </a:lnSpc>
              <a:spcBef>
                <a:spcPts val="0"/>
              </a:spcBef>
              <a:spcAft>
                <a:spcPts val="0"/>
              </a:spcAft>
              <a:buClr>
                <a:schemeClr val="dk1"/>
              </a:buClr>
              <a:buSzPts val="2100"/>
              <a:buNone/>
              <a:defRPr sz="2800">
                <a:solidFill>
                  <a:schemeClr val="dk1"/>
                </a:solidFill>
              </a:defRPr>
            </a:lvl9pPr>
          </a:lstStyle>
          <a:p>
            <a:endParaRPr/>
          </a:p>
        </p:txBody>
      </p:sp>
      <p:sp>
        <p:nvSpPr>
          <p:cNvPr id="44" name="Google Shape;44;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rmAutofit/>
          </a:bodyPr>
          <a:lstStyle>
            <a:lvl1pPr marL="609570" lvl="0" indent="-457178">
              <a:spcBef>
                <a:spcPts val="0"/>
              </a:spcBef>
              <a:spcAft>
                <a:spcPts val="0"/>
              </a:spcAft>
              <a:buClr>
                <a:schemeClr val="lt1"/>
              </a:buClr>
              <a:buSzPts val="1800"/>
              <a:buChar char="●"/>
              <a:defRPr>
                <a:solidFill>
                  <a:schemeClr val="lt1"/>
                </a:solidFill>
              </a:defRPr>
            </a:lvl1pPr>
            <a:lvl2pPr marL="1219140" lvl="1" indent="-423312">
              <a:spcBef>
                <a:spcPts val="0"/>
              </a:spcBef>
              <a:spcAft>
                <a:spcPts val="0"/>
              </a:spcAft>
              <a:buClr>
                <a:schemeClr val="lt1"/>
              </a:buClr>
              <a:buSzPts val="1400"/>
              <a:buChar char="○"/>
              <a:defRPr>
                <a:solidFill>
                  <a:schemeClr val="lt1"/>
                </a:solidFill>
              </a:defRPr>
            </a:lvl2pPr>
            <a:lvl3pPr marL="1828709" lvl="2" indent="-423312">
              <a:spcBef>
                <a:spcPts val="0"/>
              </a:spcBef>
              <a:spcAft>
                <a:spcPts val="0"/>
              </a:spcAft>
              <a:buClr>
                <a:schemeClr val="lt1"/>
              </a:buClr>
              <a:buSzPts val="1400"/>
              <a:buChar char="■"/>
              <a:defRPr>
                <a:solidFill>
                  <a:schemeClr val="lt1"/>
                </a:solidFill>
              </a:defRPr>
            </a:lvl3pPr>
            <a:lvl4pPr marL="2438278" lvl="3" indent="-423312">
              <a:spcBef>
                <a:spcPts val="0"/>
              </a:spcBef>
              <a:spcAft>
                <a:spcPts val="0"/>
              </a:spcAft>
              <a:buClr>
                <a:schemeClr val="lt1"/>
              </a:buClr>
              <a:buSzPts val="1400"/>
              <a:buChar char="●"/>
              <a:defRPr>
                <a:solidFill>
                  <a:schemeClr val="lt1"/>
                </a:solidFill>
              </a:defRPr>
            </a:lvl4pPr>
            <a:lvl5pPr marL="3047848" lvl="4" indent="-423312">
              <a:spcBef>
                <a:spcPts val="0"/>
              </a:spcBef>
              <a:spcAft>
                <a:spcPts val="0"/>
              </a:spcAft>
              <a:buClr>
                <a:schemeClr val="lt1"/>
              </a:buClr>
              <a:buSzPts val="1400"/>
              <a:buChar char="○"/>
              <a:defRPr>
                <a:solidFill>
                  <a:schemeClr val="lt1"/>
                </a:solidFill>
              </a:defRPr>
            </a:lvl5pPr>
            <a:lvl6pPr marL="3657418" lvl="5" indent="-423312">
              <a:spcBef>
                <a:spcPts val="0"/>
              </a:spcBef>
              <a:spcAft>
                <a:spcPts val="0"/>
              </a:spcAft>
              <a:buClr>
                <a:schemeClr val="lt1"/>
              </a:buClr>
              <a:buSzPts val="1400"/>
              <a:buChar char="■"/>
              <a:defRPr>
                <a:solidFill>
                  <a:schemeClr val="lt1"/>
                </a:solidFill>
              </a:defRPr>
            </a:lvl6pPr>
            <a:lvl7pPr marL="4266987" lvl="6" indent="-423312">
              <a:spcBef>
                <a:spcPts val="0"/>
              </a:spcBef>
              <a:spcAft>
                <a:spcPts val="0"/>
              </a:spcAft>
              <a:buClr>
                <a:schemeClr val="lt1"/>
              </a:buClr>
              <a:buSzPts val="1400"/>
              <a:buChar char="●"/>
              <a:defRPr>
                <a:solidFill>
                  <a:schemeClr val="lt1"/>
                </a:solidFill>
              </a:defRPr>
            </a:lvl7pPr>
            <a:lvl8pPr marL="4876557" lvl="7" indent="-423312">
              <a:spcBef>
                <a:spcPts val="0"/>
              </a:spcBef>
              <a:spcAft>
                <a:spcPts val="0"/>
              </a:spcAft>
              <a:buClr>
                <a:schemeClr val="lt1"/>
              </a:buClr>
              <a:buSzPts val="1400"/>
              <a:buChar char="○"/>
              <a:defRPr>
                <a:solidFill>
                  <a:schemeClr val="lt1"/>
                </a:solidFill>
              </a:defRPr>
            </a:lvl8pPr>
            <a:lvl9pPr marL="5486126" lvl="8" indent="-423312">
              <a:spcBef>
                <a:spcPts val="0"/>
              </a:spcBef>
              <a:spcAft>
                <a:spcPts val="0"/>
              </a:spcAft>
              <a:buClr>
                <a:schemeClr val="lt1"/>
              </a:buClr>
              <a:buSzPts val="1400"/>
              <a:buChar char="■"/>
              <a:defRPr>
                <a:solidFill>
                  <a:schemeClr val="lt1"/>
                </a:solidFill>
              </a:defRPr>
            </a:lvl9pPr>
          </a:lstStyle>
          <a:p>
            <a:endParaRPr/>
          </a:p>
        </p:txBody>
      </p:sp>
      <p:sp>
        <p:nvSpPr>
          <p:cNvPr id="45" name="Google Shape;45;p9"/>
          <p:cNvSpPr txBox="1">
            <a:spLocks noGrp="1"/>
          </p:cNvSpPr>
          <p:nvPr>
            <p:ph type="sldNum" idx="12"/>
          </p:nvPr>
        </p:nvSpPr>
        <p:spPr>
          <a:xfrm>
            <a:off x="11320333" y="6241345"/>
            <a:ext cx="7316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no" smtClean="0"/>
              <a:pPr/>
              <a:t>‹#›</a:t>
            </a:fld>
            <a:endParaRPr lang="no"/>
          </a:p>
        </p:txBody>
      </p:sp>
    </p:spTree>
    <p:extLst>
      <p:ext uri="{BB962C8B-B14F-4D97-AF65-F5344CB8AC3E}">
        <p14:creationId xmlns:p14="http://schemas.microsoft.com/office/powerpoint/2010/main" val="186368446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matchingName="Caption">
  <p:cSld name="Caption">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rmAutofit/>
          </a:bodyPr>
          <a:lstStyle>
            <a:lvl1pPr marL="609570" lvl="0" indent="-304784">
              <a:lnSpc>
                <a:spcPct val="100000"/>
              </a:lnSpc>
              <a:spcBef>
                <a:spcPts val="0"/>
              </a:spcBef>
              <a:spcAft>
                <a:spcPts val="0"/>
              </a:spcAft>
              <a:buClr>
                <a:schemeClr val="dk1"/>
              </a:buClr>
              <a:buSzPts val="2100"/>
              <a:buFont typeface="Oswald"/>
              <a:buNone/>
              <a:defRPr sz="2800">
                <a:solidFill>
                  <a:schemeClr val="dk1"/>
                </a:solidFill>
                <a:latin typeface="Oswald"/>
                <a:ea typeface="Oswald"/>
                <a:cs typeface="Oswald"/>
                <a:sym typeface="Oswald"/>
              </a:defRPr>
            </a:lvl1pPr>
          </a:lstStyle>
          <a:p>
            <a:endParaRPr/>
          </a:p>
        </p:txBody>
      </p:sp>
      <p:sp>
        <p:nvSpPr>
          <p:cNvPr id="48" name="Google Shape;48;p10"/>
          <p:cNvSpPr txBox="1">
            <a:spLocks noGrp="1"/>
          </p:cNvSpPr>
          <p:nvPr>
            <p:ph type="sldNum" idx="12"/>
          </p:nvPr>
        </p:nvSpPr>
        <p:spPr>
          <a:xfrm>
            <a:off x="11320333" y="6241345"/>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no" smtClean="0"/>
              <a:pPr/>
              <a:t>‹#›</a:t>
            </a:fld>
            <a:endParaRPr lang="no"/>
          </a:p>
        </p:txBody>
      </p:sp>
    </p:spTree>
    <p:extLst>
      <p:ext uri="{BB962C8B-B14F-4D97-AF65-F5344CB8AC3E}">
        <p14:creationId xmlns:p14="http://schemas.microsoft.com/office/powerpoint/2010/main" val="232157166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matchingName="Big number">
  <p:cSld name="Big 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415600" y="1673700"/>
            <a:ext cx="11360800" cy="25208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51" name="Google Shape;51;p11"/>
          <p:cNvSpPr txBox="1">
            <a:spLocks noGrp="1"/>
          </p:cNvSpPr>
          <p:nvPr>
            <p:ph type="body" idx="1"/>
          </p:nvPr>
        </p:nvSpPr>
        <p:spPr>
          <a:xfrm>
            <a:off x="415600" y="4304567"/>
            <a:ext cx="11360800" cy="1734400"/>
          </a:xfrm>
          <a:prstGeom prst="rect">
            <a:avLst/>
          </a:prstGeom>
        </p:spPr>
        <p:txBody>
          <a:bodyPr spcFirstLastPara="1" wrap="square" lIns="91425" tIns="91425" rIns="91425" bIns="91425" anchor="t" anchorCtr="0">
            <a:normAutofit/>
          </a:bodyPr>
          <a:lstStyle>
            <a:lvl1pPr marL="609570" lvl="0" indent="-457178" algn="ctr">
              <a:spcBef>
                <a:spcPts val="0"/>
              </a:spcBef>
              <a:spcAft>
                <a:spcPts val="0"/>
              </a:spcAft>
              <a:buSzPts val="1800"/>
              <a:buChar char="●"/>
              <a:defRPr/>
            </a:lvl1pPr>
            <a:lvl2pPr marL="1219140" lvl="1" indent="-423312" algn="ctr">
              <a:spcBef>
                <a:spcPts val="0"/>
              </a:spcBef>
              <a:spcAft>
                <a:spcPts val="0"/>
              </a:spcAft>
              <a:buSzPts val="1400"/>
              <a:buChar char="○"/>
              <a:defRPr/>
            </a:lvl2pPr>
            <a:lvl3pPr marL="1828709" lvl="2" indent="-423312" algn="ctr">
              <a:spcBef>
                <a:spcPts val="0"/>
              </a:spcBef>
              <a:spcAft>
                <a:spcPts val="0"/>
              </a:spcAft>
              <a:buSzPts val="1400"/>
              <a:buChar char="■"/>
              <a:defRPr/>
            </a:lvl3pPr>
            <a:lvl4pPr marL="2438278" lvl="3" indent="-423312" algn="ctr">
              <a:spcBef>
                <a:spcPts val="0"/>
              </a:spcBef>
              <a:spcAft>
                <a:spcPts val="0"/>
              </a:spcAft>
              <a:buSzPts val="1400"/>
              <a:buChar char="●"/>
              <a:defRPr/>
            </a:lvl4pPr>
            <a:lvl5pPr marL="3047848" lvl="4" indent="-423312" algn="ctr">
              <a:spcBef>
                <a:spcPts val="0"/>
              </a:spcBef>
              <a:spcAft>
                <a:spcPts val="0"/>
              </a:spcAft>
              <a:buSzPts val="1400"/>
              <a:buChar char="○"/>
              <a:defRPr/>
            </a:lvl5pPr>
            <a:lvl6pPr marL="3657418" lvl="5" indent="-423312" algn="ctr">
              <a:spcBef>
                <a:spcPts val="0"/>
              </a:spcBef>
              <a:spcAft>
                <a:spcPts val="0"/>
              </a:spcAft>
              <a:buSzPts val="1400"/>
              <a:buChar char="■"/>
              <a:defRPr/>
            </a:lvl6pPr>
            <a:lvl7pPr marL="4266987" lvl="6" indent="-423312" algn="ctr">
              <a:spcBef>
                <a:spcPts val="0"/>
              </a:spcBef>
              <a:spcAft>
                <a:spcPts val="0"/>
              </a:spcAft>
              <a:buSzPts val="1400"/>
              <a:buChar char="●"/>
              <a:defRPr/>
            </a:lvl7pPr>
            <a:lvl8pPr marL="4876557" lvl="7" indent="-423312" algn="ctr">
              <a:spcBef>
                <a:spcPts val="0"/>
              </a:spcBef>
              <a:spcAft>
                <a:spcPts val="0"/>
              </a:spcAft>
              <a:buSzPts val="1400"/>
              <a:buChar char="○"/>
              <a:defRPr/>
            </a:lvl8pPr>
            <a:lvl9pPr marL="5486126" lvl="8" indent="-423312" algn="ctr">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11320333" y="6241345"/>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no" smtClean="0"/>
              <a:pPr/>
              <a:t>‹#›</a:t>
            </a:fld>
            <a:endParaRPr lang="no"/>
          </a:p>
        </p:txBody>
      </p:sp>
    </p:spTree>
    <p:extLst>
      <p:ext uri="{BB962C8B-B14F-4D97-AF65-F5344CB8AC3E}">
        <p14:creationId xmlns:p14="http://schemas.microsoft.com/office/powerpoint/2010/main" val="117140037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matchingName="1_Custom Layout" userDrawn="1">
  <p:cSld name="1_Custom Layout">
    <p:spTree>
      <p:nvGrpSpPr>
        <p:cNvPr id="1" name="Shape 27"/>
        <p:cNvGrpSpPr/>
        <p:nvPr/>
      </p:nvGrpSpPr>
      <p:grpSpPr>
        <a:xfrm>
          <a:off x="0" y="0"/>
          <a:ext cx="0" cy="0"/>
          <a:chOff x="0" y="0"/>
          <a:chExt cx="0" cy="0"/>
        </a:xfrm>
      </p:grpSpPr>
      <p:sp>
        <p:nvSpPr>
          <p:cNvPr id="29" name="Google Shape;29;p71"/>
          <p:cNvSpPr txBox="1">
            <a:spLocks noGrp="1"/>
          </p:cNvSpPr>
          <p:nvPr>
            <p:ph type="sldNum" idx="12"/>
          </p:nvPr>
        </p:nvSpPr>
        <p:spPr>
          <a:xfrm>
            <a:off x="623393" y="6466770"/>
            <a:ext cx="1774891"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00000000-1234-1234-1234-123412341234}" type="slidenum">
              <a:rPr lang="no-NO" smtClean="0"/>
              <a:pPr/>
              <a:t>‹#›</a:t>
            </a:fld>
            <a:endParaRPr lang="no-NO"/>
          </a:p>
        </p:txBody>
      </p:sp>
    </p:spTree>
    <p:extLst>
      <p:ext uri="{BB962C8B-B14F-4D97-AF65-F5344CB8AC3E}">
        <p14:creationId xmlns:p14="http://schemas.microsoft.com/office/powerpoint/2010/main" val="298519807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8" name="Text Placeholder 18"/>
          <p:cNvSpPr>
            <a:spLocks noGrp="1"/>
          </p:cNvSpPr>
          <p:nvPr>
            <p:ph type="body" sz="quarter" idx="10" hasCustomPrompt="1"/>
          </p:nvPr>
        </p:nvSpPr>
        <p:spPr>
          <a:xfrm>
            <a:off x="3306387" y="406402"/>
            <a:ext cx="5579228" cy="852487"/>
          </a:xfrm>
          <a:prstGeom prst="rect">
            <a:avLst/>
          </a:prstGeom>
        </p:spPr>
        <p:txBody>
          <a:bodyPr/>
          <a:lstStyle>
            <a:lvl1pPr marL="0" indent="0" algn="ctr">
              <a:buNone/>
              <a:defRPr sz="4200" b="1"/>
            </a:lvl1pPr>
          </a:lstStyle>
          <a:p>
            <a:pPr lvl="0"/>
            <a:r>
              <a:rPr lang="en-US" dirty="0"/>
              <a:t>ECO PRESENTATION</a:t>
            </a:r>
            <a:endParaRPr lang="ru-RU" dirty="0"/>
          </a:p>
        </p:txBody>
      </p:sp>
    </p:spTree>
    <p:extLst>
      <p:ext uri="{BB962C8B-B14F-4D97-AF65-F5344CB8AC3E}">
        <p14:creationId xmlns:p14="http://schemas.microsoft.com/office/powerpoint/2010/main" val="21614180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matchingName="1_Title and Content" userDrawn="1">
  <p:cSld name="2_Title and Content">
    <p:spTree>
      <p:nvGrpSpPr>
        <p:cNvPr id="1" name="Shape 34"/>
        <p:cNvGrpSpPr/>
        <p:nvPr/>
      </p:nvGrpSpPr>
      <p:grpSpPr>
        <a:xfrm>
          <a:off x="0" y="0"/>
          <a:ext cx="0" cy="0"/>
          <a:chOff x="0" y="0"/>
          <a:chExt cx="0" cy="0"/>
        </a:xfrm>
      </p:grpSpPr>
      <p:sp>
        <p:nvSpPr>
          <p:cNvPr id="36" name="Google Shape;36;p73"/>
          <p:cNvSpPr txBox="1">
            <a:spLocks noGrp="1"/>
          </p:cNvSpPr>
          <p:nvPr>
            <p:ph type="sldNum" idx="12"/>
          </p:nvPr>
        </p:nvSpPr>
        <p:spPr>
          <a:xfrm>
            <a:off x="623393" y="6466771"/>
            <a:ext cx="1774891"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00000000-1234-1234-1234-123412341234}" type="slidenum">
              <a:rPr lang="no-NO" smtClean="0"/>
              <a:pPr/>
              <a:t>‹#›</a:t>
            </a:fld>
            <a:endParaRPr lang="no-NO"/>
          </a:p>
        </p:txBody>
      </p:sp>
      <p:sp>
        <p:nvSpPr>
          <p:cNvPr id="4" name="Google Shape;28;p71">
            <a:extLst>
              <a:ext uri="{FF2B5EF4-FFF2-40B4-BE49-F238E27FC236}">
                <a16:creationId xmlns:a16="http://schemas.microsoft.com/office/drawing/2014/main" id="{3AAE37FC-4051-D844-B0D3-D206CB0B968C}"/>
              </a:ext>
            </a:extLst>
          </p:cNvPr>
          <p:cNvSpPr txBox="1">
            <a:spLocks noGrp="1"/>
          </p:cNvSpPr>
          <p:nvPr>
            <p:ph type="title"/>
          </p:nvPr>
        </p:nvSpPr>
        <p:spPr>
          <a:xfrm>
            <a:off x="609600" y="274637"/>
            <a:ext cx="10972800" cy="706211"/>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595959"/>
              </a:buClr>
              <a:buSzPts val="1800"/>
              <a:buNone/>
              <a:defRPr>
                <a:latin typeface="Calibri Light" panose="020F0302020204030204" pitchFamily="34" charset="0"/>
                <a:cs typeface="Calibri Light" panose="020F03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75148978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matchingName="3_Section Header" userDrawn="1">
  <p:cSld name="4_Section Header">
    <p:spTree>
      <p:nvGrpSpPr>
        <p:cNvPr id="1" name="Shape 37"/>
        <p:cNvGrpSpPr/>
        <p:nvPr/>
      </p:nvGrpSpPr>
      <p:grpSpPr>
        <a:xfrm>
          <a:off x="0" y="0"/>
          <a:ext cx="0" cy="0"/>
          <a:chOff x="0" y="0"/>
          <a:chExt cx="0" cy="0"/>
        </a:xfrm>
      </p:grpSpPr>
      <p:sp>
        <p:nvSpPr>
          <p:cNvPr id="39" name="Google Shape;39;p74"/>
          <p:cNvSpPr txBox="1">
            <a:spLocks noGrp="1"/>
          </p:cNvSpPr>
          <p:nvPr>
            <p:ph type="body" idx="2"/>
          </p:nvPr>
        </p:nvSpPr>
        <p:spPr>
          <a:xfrm>
            <a:off x="840105" y="1800229"/>
            <a:ext cx="3855720" cy="857249"/>
          </a:xfrm>
          <a:prstGeom prst="rect">
            <a:avLst/>
          </a:prstGeom>
          <a:noFill/>
          <a:ln>
            <a:noFill/>
          </a:ln>
        </p:spPr>
        <p:txBody>
          <a:bodyPr spcFirstLastPara="1" wrap="square" lIns="91425" tIns="45700" rIns="91425" bIns="45700" anchor="t" anchorCtr="0">
            <a:noAutofit/>
          </a:bodyPr>
          <a:lstStyle>
            <a:lvl1pPr marL="457178" lvl="0" indent="-228589" algn="l">
              <a:spcBef>
                <a:spcPts val="220"/>
              </a:spcBef>
              <a:spcAft>
                <a:spcPts val="0"/>
              </a:spcAft>
              <a:buClr>
                <a:schemeClr val="dk1"/>
              </a:buClr>
              <a:buSzPts val="1100"/>
              <a:buNone/>
              <a:defRPr sz="1100">
                <a:solidFill>
                  <a:schemeClr val="dk1"/>
                </a:solidFill>
              </a:defRPr>
            </a:lvl1pPr>
            <a:lvl2pPr marL="914354" lvl="1" indent="-342882" algn="l">
              <a:spcBef>
                <a:spcPts val="360"/>
              </a:spcBef>
              <a:spcAft>
                <a:spcPts val="0"/>
              </a:spcAft>
              <a:buClr>
                <a:schemeClr val="dk1"/>
              </a:buClr>
              <a:buSzPts val="1800"/>
              <a:buChar char="–"/>
              <a:defRPr/>
            </a:lvl2pPr>
            <a:lvl3pPr marL="1371532" lvl="2" indent="-342882" algn="l">
              <a:spcBef>
                <a:spcPts val="360"/>
              </a:spcBef>
              <a:spcAft>
                <a:spcPts val="0"/>
              </a:spcAft>
              <a:buClr>
                <a:schemeClr val="dk1"/>
              </a:buClr>
              <a:buSzPts val="1800"/>
              <a:buChar char="•"/>
              <a:defRPr/>
            </a:lvl3pPr>
            <a:lvl4pPr marL="1828709" lvl="3" indent="-342882" algn="l">
              <a:spcBef>
                <a:spcPts val="360"/>
              </a:spcBef>
              <a:spcAft>
                <a:spcPts val="0"/>
              </a:spcAft>
              <a:buClr>
                <a:schemeClr val="dk1"/>
              </a:buClr>
              <a:buSzPts val="1800"/>
              <a:buChar char="–"/>
              <a:defRPr/>
            </a:lvl4pPr>
            <a:lvl5pPr marL="2285886" lvl="4" indent="-342882" algn="l">
              <a:spcBef>
                <a:spcPts val="360"/>
              </a:spcBef>
              <a:spcAft>
                <a:spcPts val="0"/>
              </a:spcAft>
              <a:buClr>
                <a:schemeClr val="dk1"/>
              </a:buClr>
              <a:buSzPts val="1800"/>
              <a:buChar char="»"/>
              <a:defRPr/>
            </a:lvl5pPr>
            <a:lvl6pPr marL="2743062" lvl="5" indent="-342882" algn="l">
              <a:spcBef>
                <a:spcPts val="360"/>
              </a:spcBef>
              <a:spcAft>
                <a:spcPts val="0"/>
              </a:spcAft>
              <a:buClr>
                <a:schemeClr val="dk1"/>
              </a:buClr>
              <a:buSzPts val="1800"/>
              <a:buChar char="•"/>
              <a:defRPr/>
            </a:lvl6pPr>
            <a:lvl7pPr marL="3200240" lvl="6" indent="-342882" algn="l">
              <a:spcBef>
                <a:spcPts val="360"/>
              </a:spcBef>
              <a:spcAft>
                <a:spcPts val="0"/>
              </a:spcAft>
              <a:buClr>
                <a:schemeClr val="dk1"/>
              </a:buClr>
              <a:buSzPts val="1800"/>
              <a:buChar char="•"/>
              <a:defRPr/>
            </a:lvl7pPr>
            <a:lvl8pPr marL="3657418" lvl="7" indent="-342882" algn="l">
              <a:spcBef>
                <a:spcPts val="360"/>
              </a:spcBef>
              <a:spcAft>
                <a:spcPts val="0"/>
              </a:spcAft>
              <a:buClr>
                <a:schemeClr val="dk1"/>
              </a:buClr>
              <a:buSzPts val="1800"/>
              <a:buChar char="•"/>
              <a:defRPr/>
            </a:lvl8pPr>
            <a:lvl9pPr marL="4114594" lvl="8" indent="-342882" algn="l">
              <a:spcBef>
                <a:spcPts val="360"/>
              </a:spcBef>
              <a:spcAft>
                <a:spcPts val="0"/>
              </a:spcAft>
              <a:buClr>
                <a:schemeClr val="dk1"/>
              </a:buClr>
              <a:buSzPts val="1800"/>
              <a:buChar char="•"/>
              <a:defRPr/>
            </a:lvl9pPr>
          </a:lstStyle>
          <a:p>
            <a:endParaRPr/>
          </a:p>
        </p:txBody>
      </p:sp>
      <p:sp>
        <p:nvSpPr>
          <p:cNvPr id="40" name="Google Shape;40;p74"/>
          <p:cNvSpPr txBox="1">
            <a:spLocks noGrp="1"/>
          </p:cNvSpPr>
          <p:nvPr>
            <p:ph type="body" idx="3"/>
          </p:nvPr>
        </p:nvSpPr>
        <p:spPr>
          <a:xfrm>
            <a:off x="840107" y="1442445"/>
            <a:ext cx="3199159" cy="541339"/>
          </a:xfrm>
          <a:prstGeom prst="rect">
            <a:avLst/>
          </a:prstGeom>
          <a:noFill/>
          <a:ln>
            <a:noFill/>
          </a:ln>
        </p:spPr>
        <p:txBody>
          <a:bodyPr spcFirstLastPara="1" wrap="square" lIns="91425" tIns="45700" rIns="91425" bIns="45700" anchor="t" anchorCtr="0">
            <a:noAutofit/>
          </a:bodyPr>
          <a:lstStyle>
            <a:lvl1pPr marL="457178" lvl="0" indent="-228589" algn="l">
              <a:spcBef>
                <a:spcPts val="400"/>
              </a:spcBef>
              <a:spcAft>
                <a:spcPts val="0"/>
              </a:spcAft>
              <a:buClr>
                <a:srgbClr val="B2A0C7"/>
              </a:buClr>
              <a:buSzPts val="2000"/>
              <a:buNone/>
              <a:defRPr sz="2000" b="1" i="0" u="none" strike="noStrike" cap="none">
                <a:solidFill>
                  <a:srgbClr val="B2A0C7"/>
                </a:solidFill>
                <a:latin typeface="Calibri Light" panose="020F0302020204030204" pitchFamily="34" charset="0"/>
                <a:ea typeface="Open Sans"/>
                <a:cs typeface="Calibri Light" panose="020F0302020204030204" pitchFamily="34" charset="0"/>
                <a:sym typeface="Open Sans"/>
              </a:defRPr>
            </a:lvl1pPr>
            <a:lvl2pPr marL="914354" lvl="1" indent="-380981"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2pPr>
            <a:lvl3pPr marL="1371532" lvl="2" indent="-380981"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3pPr>
            <a:lvl4pPr marL="1828709" lvl="3" indent="-380981"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4pPr>
            <a:lvl5pPr marL="2285886" lvl="4" indent="-380981"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5pPr>
            <a:lvl6pPr marL="2743062" lvl="5" indent="-342882" algn="l">
              <a:spcBef>
                <a:spcPts val="360"/>
              </a:spcBef>
              <a:spcAft>
                <a:spcPts val="0"/>
              </a:spcAft>
              <a:buClr>
                <a:schemeClr val="dk1"/>
              </a:buClr>
              <a:buSzPts val="1800"/>
              <a:buChar char="•"/>
              <a:defRPr/>
            </a:lvl6pPr>
            <a:lvl7pPr marL="3200240" lvl="6" indent="-342882" algn="l">
              <a:spcBef>
                <a:spcPts val="360"/>
              </a:spcBef>
              <a:spcAft>
                <a:spcPts val="0"/>
              </a:spcAft>
              <a:buClr>
                <a:schemeClr val="dk1"/>
              </a:buClr>
              <a:buSzPts val="1800"/>
              <a:buChar char="•"/>
              <a:defRPr/>
            </a:lvl7pPr>
            <a:lvl8pPr marL="3657418" lvl="7" indent="-342882" algn="l">
              <a:spcBef>
                <a:spcPts val="360"/>
              </a:spcBef>
              <a:spcAft>
                <a:spcPts val="0"/>
              </a:spcAft>
              <a:buClr>
                <a:schemeClr val="dk1"/>
              </a:buClr>
              <a:buSzPts val="1800"/>
              <a:buChar char="•"/>
              <a:defRPr/>
            </a:lvl8pPr>
            <a:lvl9pPr marL="4114594" lvl="8" indent="-342882" algn="l">
              <a:spcBef>
                <a:spcPts val="360"/>
              </a:spcBef>
              <a:spcAft>
                <a:spcPts val="0"/>
              </a:spcAft>
              <a:buClr>
                <a:schemeClr val="dk1"/>
              </a:buClr>
              <a:buSzPts val="1800"/>
              <a:buChar char="•"/>
              <a:defRPr/>
            </a:lvl9pPr>
          </a:lstStyle>
          <a:p>
            <a:endParaRPr/>
          </a:p>
        </p:txBody>
      </p:sp>
      <p:sp>
        <p:nvSpPr>
          <p:cNvPr id="41" name="Google Shape;41;p74"/>
          <p:cNvSpPr txBox="1">
            <a:spLocks noGrp="1"/>
          </p:cNvSpPr>
          <p:nvPr>
            <p:ph type="body" idx="4"/>
          </p:nvPr>
        </p:nvSpPr>
        <p:spPr>
          <a:xfrm>
            <a:off x="840105" y="3086104"/>
            <a:ext cx="3855720" cy="857249"/>
          </a:xfrm>
          <a:prstGeom prst="rect">
            <a:avLst/>
          </a:prstGeom>
          <a:noFill/>
          <a:ln>
            <a:noFill/>
          </a:ln>
        </p:spPr>
        <p:txBody>
          <a:bodyPr spcFirstLastPara="1" wrap="square" lIns="91425" tIns="45700" rIns="91425" bIns="45700" anchor="t" anchorCtr="0">
            <a:noAutofit/>
          </a:bodyPr>
          <a:lstStyle>
            <a:lvl1pPr marL="457178" lvl="0" indent="-228589" algn="l">
              <a:spcBef>
                <a:spcPts val="220"/>
              </a:spcBef>
              <a:spcAft>
                <a:spcPts val="0"/>
              </a:spcAft>
              <a:buClr>
                <a:schemeClr val="dk1"/>
              </a:buClr>
              <a:buSzPts val="1100"/>
              <a:buNone/>
              <a:defRPr sz="1100">
                <a:solidFill>
                  <a:schemeClr val="dk1"/>
                </a:solidFill>
              </a:defRPr>
            </a:lvl1pPr>
            <a:lvl2pPr marL="914354" lvl="1" indent="-342882" algn="l">
              <a:spcBef>
                <a:spcPts val="360"/>
              </a:spcBef>
              <a:spcAft>
                <a:spcPts val="0"/>
              </a:spcAft>
              <a:buClr>
                <a:schemeClr val="dk1"/>
              </a:buClr>
              <a:buSzPts val="1800"/>
              <a:buChar char="–"/>
              <a:defRPr/>
            </a:lvl2pPr>
            <a:lvl3pPr marL="1371532" lvl="2" indent="-342882" algn="l">
              <a:spcBef>
                <a:spcPts val="360"/>
              </a:spcBef>
              <a:spcAft>
                <a:spcPts val="0"/>
              </a:spcAft>
              <a:buClr>
                <a:schemeClr val="dk1"/>
              </a:buClr>
              <a:buSzPts val="1800"/>
              <a:buChar char="•"/>
              <a:defRPr/>
            </a:lvl3pPr>
            <a:lvl4pPr marL="1828709" lvl="3" indent="-342882" algn="l">
              <a:spcBef>
                <a:spcPts val="360"/>
              </a:spcBef>
              <a:spcAft>
                <a:spcPts val="0"/>
              </a:spcAft>
              <a:buClr>
                <a:schemeClr val="dk1"/>
              </a:buClr>
              <a:buSzPts val="1800"/>
              <a:buChar char="–"/>
              <a:defRPr/>
            </a:lvl4pPr>
            <a:lvl5pPr marL="2285886" lvl="4" indent="-342882" algn="l">
              <a:spcBef>
                <a:spcPts val="360"/>
              </a:spcBef>
              <a:spcAft>
                <a:spcPts val="0"/>
              </a:spcAft>
              <a:buClr>
                <a:schemeClr val="dk1"/>
              </a:buClr>
              <a:buSzPts val="1800"/>
              <a:buChar char="»"/>
              <a:defRPr/>
            </a:lvl5pPr>
            <a:lvl6pPr marL="2743062" lvl="5" indent="-342882" algn="l">
              <a:spcBef>
                <a:spcPts val="360"/>
              </a:spcBef>
              <a:spcAft>
                <a:spcPts val="0"/>
              </a:spcAft>
              <a:buClr>
                <a:schemeClr val="dk1"/>
              </a:buClr>
              <a:buSzPts val="1800"/>
              <a:buChar char="•"/>
              <a:defRPr/>
            </a:lvl6pPr>
            <a:lvl7pPr marL="3200240" lvl="6" indent="-342882" algn="l">
              <a:spcBef>
                <a:spcPts val="360"/>
              </a:spcBef>
              <a:spcAft>
                <a:spcPts val="0"/>
              </a:spcAft>
              <a:buClr>
                <a:schemeClr val="dk1"/>
              </a:buClr>
              <a:buSzPts val="1800"/>
              <a:buChar char="•"/>
              <a:defRPr/>
            </a:lvl7pPr>
            <a:lvl8pPr marL="3657418" lvl="7" indent="-342882" algn="l">
              <a:spcBef>
                <a:spcPts val="360"/>
              </a:spcBef>
              <a:spcAft>
                <a:spcPts val="0"/>
              </a:spcAft>
              <a:buClr>
                <a:schemeClr val="dk1"/>
              </a:buClr>
              <a:buSzPts val="1800"/>
              <a:buChar char="•"/>
              <a:defRPr/>
            </a:lvl8pPr>
            <a:lvl9pPr marL="4114594" lvl="8" indent="-342882" algn="l">
              <a:spcBef>
                <a:spcPts val="360"/>
              </a:spcBef>
              <a:spcAft>
                <a:spcPts val="0"/>
              </a:spcAft>
              <a:buClr>
                <a:schemeClr val="dk1"/>
              </a:buClr>
              <a:buSzPts val="1800"/>
              <a:buChar char="•"/>
              <a:defRPr/>
            </a:lvl9pPr>
          </a:lstStyle>
          <a:p>
            <a:endParaRPr/>
          </a:p>
        </p:txBody>
      </p:sp>
      <p:sp>
        <p:nvSpPr>
          <p:cNvPr id="42" name="Google Shape;42;p74"/>
          <p:cNvSpPr txBox="1">
            <a:spLocks noGrp="1"/>
          </p:cNvSpPr>
          <p:nvPr>
            <p:ph type="body" idx="5"/>
          </p:nvPr>
        </p:nvSpPr>
        <p:spPr>
          <a:xfrm>
            <a:off x="840107" y="2728321"/>
            <a:ext cx="3199159" cy="541339"/>
          </a:xfrm>
          <a:prstGeom prst="rect">
            <a:avLst/>
          </a:prstGeom>
          <a:noFill/>
          <a:ln>
            <a:noFill/>
          </a:ln>
        </p:spPr>
        <p:txBody>
          <a:bodyPr spcFirstLastPara="1" wrap="square" lIns="91425" tIns="45700" rIns="91425" bIns="45700" anchor="t" anchorCtr="0">
            <a:noAutofit/>
          </a:bodyPr>
          <a:lstStyle>
            <a:lvl1pPr marL="457178" lvl="0" indent="-228589" algn="l">
              <a:spcBef>
                <a:spcPts val="400"/>
              </a:spcBef>
              <a:spcAft>
                <a:spcPts val="0"/>
              </a:spcAft>
              <a:buClr>
                <a:schemeClr val="accent4"/>
              </a:buClr>
              <a:buSzPts val="2000"/>
              <a:buNone/>
              <a:defRPr sz="2000" b="1" i="0" u="none" strike="noStrike" cap="none">
                <a:solidFill>
                  <a:schemeClr val="accent4"/>
                </a:solidFill>
                <a:latin typeface="Calibri Light" panose="020F0302020204030204" pitchFamily="34" charset="0"/>
                <a:ea typeface="Open Sans"/>
                <a:cs typeface="Calibri Light" panose="020F0302020204030204" pitchFamily="34" charset="0"/>
                <a:sym typeface="Open Sans"/>
              </a:defRPr>
            </a:lvl1pPr>
            <a:lvl2pPr marL="914354" lvl="1" indent="-380981"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2pPr>
            <a:lvl3pPr marL="1371532" lvl="2" indent="-380981"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3pPr>
            <a:lvl4pPr marL="1828709" lvl="3" indent="-380981"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4pPr>
            <a:lvl5pPr marL="2285886" lvl="4" indent="-380981"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5pPr>
            <a:lvl6pPr marL="2743062" lvl="5" indent="-342882" algn="l">
              <a:spcBef>
                <a:spcPts val="360"/>
              </a:spcBef>
              <a:spcAft>
                <a:spcPts val="0"/>
              </a:spcAft>
              <a:buClr>
                <a:schemeClr val="dk1"/>
              </a:buClr>
              <a:buSzPts val="1800"/>
              <a:buChar char="•"/>
              <a:defRPr/>
            </a:lvl6pPr>
            <a:lvl7pPr marL="3200240" lvl="6" indent="-342882" algn="l">
              <a:spcBef>
                <a:spcPts val="360"/>
              </a:spcBef>
              <a:spcAft>
                <a:spcPts val="0"/>
              </a:spcAft>
              <a:buClr>
                <a:schemeClr val="dk1"/>
              </a:buClr>
              <a:buSzPts val="1800"/>
              <a:buChar char="•"/>
              <a:defRPr/>
            </a:lvl7pPr>
            <a:lvl8pPr marL="3657418" lvl="7" indent="-342882" algn="l">
              <a:spcBef>
                <a:spcPts val="360"/>
              </a:spcBef>
              <a:spcAft>
                <a:spcPts val="0"/>
              </a:spcAft>
              <a:buClr>
                <a:schemeClr val="dk1"/>
              </a:buClr>
              <a:buSzPts val="1800"/>
              <a:buChar char="•"/>
              <a:defRPr/>
            </a:lvl8pPr>
            <a:lvl9pPr marL="4114594" lvl="8" indent="-342882" algn="l">
              <a:spcBef>
                <a:spcPts val="360"/>
              </a:spcBef>
              <a:spcAft>
                <a:spcPts val="0"/>
              </a:spcAft>
              <a:buClr>
                <a:schemeClr val="dk1"/>
              </a:buClr>
              <a:buSzPts val="1800"/>
              <a:buChar char="•"/>
              <a:defRPr/>
            </a:lvl9pPr>
          </a:lstStyle>
          <a:p>
            <a:endParaRPr/>
          </a:p>
        </p:txBody>
      </p:sp>
      <p:sp>
        <p:nvSpPr>
          <p:cNvPr id="43" name="Google Shape;43;p74"/>
          <p:cNvSpPr txBox="1">
            <a:spLocks noGrp="1"/>
          </p:cNvSpPr>
          <p:nvPr>
            <p:ph type="body" idx="6"/>
          </p:nvPr>
        </p:nvSpPr>
        <p:spPr>
          <a:xfrm>
            <a:off x="840105" y="4371978"/>
            <a:ext cx="3855720" cy="857249"/>
          </a:xfrm>
          <a:prstGeom prst="rect">
            <a:avLst/>
          </a:prstGeom>
          <a:noFill/>
          <a:ln>
            <a:noFill/>
          </a:ln>
        </p:spPr>
        <p:txBody>
          <a:bodyPr spcFirstLastPara="1" wrap="square" lIns="91425" tIns="45700" rIns="91425" bIns="45700" anchor="t" anchorCtr="0">
            <a:noAutofit/>
          </a:bodyPr>
          <a:lstStyle>
            <a:lvl1pPr marL="457178" lvl="0" indent="-228589" algn="l">
              <a:spcBef>
                <a:spcPts val="220"/>
              </a:spcBef>
              <a:spcAft>
                <a:spcPts val="0"/>
              </a:spcAft>
              <a:buClr>
                <a:schemeClr val="dk1"/>
              </a:buClr>
              <a:buSzPts val="1100"/>
              <a:buNone/>
              <a:defRPr sz="1100">
                <a:solidFill>
                  <a:schemeClr val="dk1"/>
                </a:solidFill>
              </a:defRPr>
            </a:lvl1pPr>
            <a:lvl2pPr marL="914354" lvl="1" indent="-342882" algn="l">
              <a:spcBef>
                <a:spcPts val="360"/>
              </a:spcBef>
              <a:spcAft>
                <a:spcPts val="0"/>
              </a:spcAft>
              <a:buClr>
                <a:schemeClr val="dk1"/>
              </a:buClr>
              <a:buSzPts val="1800"/>
              <a:buChar char="–"/>
              <a:defRPr/>
            </a:lvl2pPr>
            <a:lvl3pPr marL="1371532" lvl="2" indent="-342882" algn="l">
              <a:spcBef>
                <a:spcPts val="360"/>
              </a:spcBef>
              <a:spcAft>
                <a:spcPts val="0"/>
              </a:spcAft>
              <a:buClr>
                <a:schemeClr val="dk1"/>
              </a:buClr>
              <a:buSzPts val="1800"/>
              <a:buChar char="•"/>
              <a:defRPr/>
            </a:lvl3pPr>
            <a:lvl4pPr marL="1828709" lvl="3" indent="-342882" algn="l">
              <a:spcBef>
                <a:spcPts val="360"/>
              </a:spcBef>
              <a:spcAft>
                <a:spcPts val="0"/>
              </a:spcAft>
              <a:buClr>
                <a:schemeClr val="dk1"/>
              </a:buClr>
              <a:buSzPts val="1800"/>
              <a:buChar char="–"/>
              <a:defRPr/>
            </a:lvl4pPr>
            <a:lvl5pPr marL="2285886" lvl="4" indent="-342882" algn="l">
              <a:spcBef>
                <a:spcPts val="360"/>
              </a:spcBef>
              <a:spcAft>
                <a:spcPts val="0"/>
              </a:spcAft>
              <a:buClr>
                <a:schemeClr val="dk1"/>
              </a:buClr>
              <a:buSzPts val="1800"/>
              <a:buChar char="»"/>
              <a:defRPr/>
            </a:lvl5pPr>
            <a:lvl6pPr marL="2743062" lvl="5" indent="-342882" algn="l">
              <a:spcBef>
                <a:spcPts val="360"/>
              </a:spcBef>
              <a:spcAft>
                <a:spcPts val="0"/>
              </a:spcAft>
              <a:buClr>
                <a:schemeClr val="dk1"/>
              </a:buClr>
              <a:buSzPts val="1800"/>
              <a:buChar char="•"/>
              <a:defRPr/>
            </a:lvl6pPr>
            <a:lvl7pPr marL="3200240" lvl="6" indent="-342882" algn="l">
              <a:spcBef>
                <a:spcPts val="360"/>
              </a:spcBef>
              <a:spcAft>
                <a:spcPts val="0"/>
              </a:spcAft>
              <a:buClr>
                <a:schemeClr val="dk1"/>
              </a:buClr>
              <a:buSzPts val="1800"/>
              <a:buChar char="•"/>
              <a:defRPr/>
            </a:lvl7pPr>
            <a:lvl8pPr marL="3657418" lvl="7" indent="-342882" algn="l">
              <a:spcBef>
                <a:spcPts val="360"/>
              </a:spcBef>
              <a:spcAft>
                <a:spcPts val="0"/>
              </a:spcAft>
              <a:buClr>
                <a:schemeClr val="dk1"/>
              </a:buClr>
              <a:buSzPts val="1800"/>
              <a:buChar char="•"/>
              <a:defRPr/>
            </a:lvl8pPr>
            <a:lvl9pPr marL="4114594" lvl="8" indent="-342882" algn="l">
              <a:spcBef>
                <a:spcPts val="360"/>
              </a:spcBef>
              <a:spcAft>
                <a:spcPts val="0"/>
              </a:spcAft>
              <a:buClr>
                <a:schemeClr val="dk1"/>
              </a:buClr>
              <a:buSzPts val="1800"/>
              <a:buChar char="•"/>
              <a:defRPr/>
            </a:lvl9pPr>
          </a:lstStyle>
          <a:p>
            <a:endParaRPr/>
          </a:p>
        </p:txBody>
      </p:sp>
      <p:sp>
        <p:nvSpPr>
          <p:cNvPr id="44" name="Google Shape;44;p74"/>
          <p:cNvSpPr txBox="1">
            <a:spLocks noGrp="1"/>
          </p:cNvSpPr>
          <p:nvPr>
            <p:ph type="body" idx="7"/>
          </p:nvPr>
        </p:nvSpPr>
        <p:spPr>
          <a:xfrm>
            <a:off x="840107" y="4014197"/>
            <a:ext cx="3199159" cy="541339"/>
          </a:xfrm>
          <a:prstGeom prst="rect">
            <a:avLst/>
          </a:prstGeom>
          <a:noFill/>
          <a:ln>
            <a:noFill/>
          </a:ln>
        </p:spPr>
        <p:txBody>
          <a:bodyPr spcFirstLastPara="1" wrap="square" lIns="91425" tIns="45700" rIns="91425" bIns="45700" anchor="t" anchorCtr="0">
            <a:noAutofit/>
          </a:bodyPr>
          <a:lstStyle>
            <a:lvl1pPr marL="457178" lvl="0" indent="-228589" algn="l">
              <a:spcBef>
                <a:spcPts val="400"/>
              </a:spcBef>
              <a:spcAft>
                <a:spcPts val="0"/>
              </a:spcAft>
              <a:buClr>
                <a:schemeClr val="accent5"/>
              </a:buClr>
              <a:buSzPts val="2000"/>
              <a:buNone/>
              <a:defRPr sz="2000" b="1" i="0" u="none" strike="noStrike" cap="none">
                <a:solidFill>
                  <a:schemeClr val="accent5"/>
                </a:solidFill>
                <a:latin typeface="Calibri Light" panose="020F0302020204030204" pitchFamily="34" charset="0"/>
                <a:ea typeface="Open Sans"/>
                <a:cs typeface="Calibri Light" panose="020F0302020204030204" pitchFamily="34" charset="0"/>
                <a:sym typeface="Open Sans"/>
              </a:defRPr>
            </a:lvl1pPr>
            <a:lvl2pPr marL="914354" lvl="1" indent="-380981"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2pPr>
            <a:lvl3pPr marL="1371532" lvl="2" indent="-380981"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3pPr>
            <a:lvl4pPr marL="1828709" lvl="3" indent="-380981"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4pPr>
            <a:lvl5pPr marL="2285886" lvl="4" indent="-380981"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5pPr>
            <a:lvl6pPr marL="2743062" lvl="5" indent="-342882" algn="l">
              <a:spcBef>
                <a:spcPts val="360"/>
              </a:spcBef>
              <a:spcAft>
                <a:spcPts val="0"/>
              </a:spcAft>
              <a:buClr>
                <a:schemeClr val="dk1"/>
              </a:buClr>
              <a:buSzPts val="1800"/>
              <a:buChar char="•"/>
              <a:defRPr/>
            </a:lvl6pPr>
            <a:lvl7pPr marL="3200240" lvl="6" indent="-342882" algn="l">
              <a:spcBef>
                <a:spcPts val="360"/>
              </a:spcBef>
              <a:spcAft>
                <a:spcPts val="0"/>
              </a:spcAft>
              <a:buClr>
                <a:schemeClr val="dk1"/>
              </a:buClr>
              <a:buSzPts val="1800"/>
              <a:buChar char="•"/>
              <a:defRPr/>
            </a:lvl7pPr>
            <a:lvl8pPr marL="3657418" lvl="7" indent="-342882" algn="l">
              <a:spcBef>
                <a:spcPts val="360"/>
              </a:spcBef>
              <a:spcAft>
                <a:spcPts val="0"/>
              </a:spcAft>
              <a:buClr>
                <a:schemeClr val="dk1"/>
              </a:buClr>
              <a:buSzPts val="1800"/>
              <a:buChar char="•"/>
              <a:defRPr/>
            </a:lvl8pPr>
            <a:lvl9pPr marL="4114594" lvl="8" indent="-342882" algn="l">
              <a:spcBef>
                <a:spcPts val="360"/>
              </a:spcBef>
              <a:spcAft>
                <a:spcPts val="0"/>
              </a:spcAft>
              <a:buClr>
                <a:schemeClr val="dk1"/>
              </a:buClr>
              <a:buSzPts val="1800"/>
              <a:buChar char="•"/>
              <a:defRPr/>
            </a:lvl9pPr>
          </a:lstStyle>
          <a:p>
            <a:endParaRPr/>
          </a:p>
        </p:txBody>
      </p:sp>
      <p:sp>
        <p:nvSpPr>
          <p:cNvPr id="45" name="Google Shape;45;p74"/>
          <p:cNvSpPr txBox="1">
            <a:spLocks noGrp="1"/>
          </p:cNvSpPr>
          <p:nvPr>
            <p:ph type="body" idx="8"/>
          </p:nvPr>
        </p:nvSpPr>
        <p:spPr>
          <a:xfrm>
            <a:off x="840105" y="5657854"/>
            <a:ext cx="3855720" cy="857249"/>
          </a:xfrm>
          <a:prstGeom prst="rect">
            <a:avLst/>
          </a:prstGeom>
          <a:noFill/>
          <a:ln>
            <a:noFill/>
          </a:ln>
        </p:spPr>
        <p:txBody>
          <a:bodyPr spcFirstLastPara="1" wrap="square" lIns="91425" tIns="45700" rIns="91425" bIns="45700" anchor="t" anchorCtr="0">
            <a:noAutofit/>
          </a:bodyPr>
          <a:lstStyle>
            <a:lvl1pPr marL="457178" lvl="0" indent="-228589" algn="l">
              <a:spcBef>
                <a:spcPts val="220"/>
              </a:spcBef>
              <a:spcAft>
                <a:spcPts val="0"/>
              </a:spcAft>
              <a:buClr>
                <a:schemeClr val="dk1"/>
              </a:buClr>
              <a:buSzPts val="1100"/>
              <a:buNone/>
              <a:defRPr sz="1100">
                <a:solidFill>
                  <a:schemeClr val="dk1"/>
                </a:solidFill>
              </a:defRPr>
            </a:lvl1pPr>
            <a:lvl2pPr marL="914354" lvl="1" indent="-342882" algn="l">
              <a:spcBef>
                <a:spcPts val="360"/>
              </a:spcBef>
              <a:spcAft>
                <a:spcPts val="0"/>
              </a:spcAft>
              <a:buClr>
                <a:schemeClr val="dk1"/>
              </a:buClr>
              <a:buSzPts val="1800"/>
              <a:buChar char="–"/>
              <a:defRPr/>
            </a:lvl2pPr>
            <a:lvl3pPr marL="1371532" lvl="2" indent="-342882" algn="l">
              <a:spcBef>
                <a:spcPts val="360"/>
              </a:spcBef>
              <a:spcAft>
                <a:spcPts val="0"/>
              </a:spcAft>
              <a:buClr>
                <a:schemeClr val="dk1"/>
              </a:buClr>
              <a:buSzPts val="1800"/>
              <a:buChar char="•"/>
              <a:defRPr/>
            </a:lvl3pPr>
            <a:lvl4pPr marL="1828709" lvl="3" indent="-342882" algn="l">
              <a:spcBef>
                <a:spcPts val="360"/>
              </a:spcBef>
              <a:spcAft>
                <a:spcPts val="0"/>
              </a:spcAft>
              <a:buClr>
                <a:schemeClr val="dk1"/>
              </a:buClr>
              <a:buSzPts val="1800"/>
              <a:buChar char="–"/>
              <a:defRPr/>
            </a:lvl4pPr>
            <a:lvl5pPr marL="2285886" lvl="4" indent="-342882" algn="l">
              <a:spcBef>
                <a:spcPts val="360"/>
              </a:spcBef>
              <a:spcAft>
                <a:spcPts val="0"/>
              </a:spcAft>
              <a:buClr>
                <a:schemeClr val="dk1"/>
              </a:buClr>
              <a:buSzPts val="1800"/>
              <a:buChar char="»"/>
              <a:defRPr/>
            </a:lvl5pPr>
            <a:lvl6pPr marL="2743062" lvl="5" indent="-342882" algn="l">
              <a:spcBef>
                <a:spcPts val="360"/>
              </a:spcBef>
              <a:spcAft>
                <a:spcPts val="0"/>
              </a:spcAft>
              <a:buClr>
                <a:schemeClr val="dk1"/>
              </a:buClr>
              <a:buSzPts val="1800"/>
              <a:buChar char="•"/>
              <a:defRPr/>
            </a:lvl6pPr>
            <a:lvl7pPr marL="3200240" lvl="6" indent="-342882" algn="l">
              <a:spcBef>
                <a:spcPts val="360"/>
              </a:spcBef>
              <a:spcAft>
                <a:spcPts val="0"/>
              </a:spcAft>
              <a:buClr>
                <a:schemeClr val="dk1"/>
              </a:buClr>
              <a:buSzPts val="1800"/>
              <a:buChar char="•"/>
              <a:defRPr/>
            </a:lvl7pPr>
            <a:lvl8pPr marL="3657418" lvl="7" indent="-342882" algn="l">
              <a:spcBef>
                <a:spcPts val="360"/>
              </a:spcBef>
              <a:spcAft>
                <a:spcPts val="0"/>
              </a:spcAft>
              <a:buClr>
                <a:schemeClr val="dk1"/>
              </a:buClr>
              <a:buSzPts val="1800"/>
              <a:buChar char="•"/>
              <a:defRPr/>
            </a:lvl8pPr>
            <a:lvl9pPr marL="4114594" lvl="8" indent="-342882" algn="l">
              <a:spcBef>
                <a:spcPts val="360"/>
              </a:spcBef>
              <a:spcAft>
                <a:spcPts val="0"/>
              </a:spcAft>
              <a:buClr>
                <a:schemeClr val="dk1"/>
              </a:buClr>
              <a:buSzPts val="1800"/>
              <a:buChar char="•"/>
              <a:defRPr/>
            </a:lvl9pPr>
          </a:lstStyle>
          <a:p>
            <a:endParaRPr/>
          </a:p>
        </p:txBody>
      </p:sp>
      <p:sp>
        <p:nvSpPr>
          <p:cNvPr id="46" name="Google Shape;46;p74"/>
          <p:cNvSpPr txBox="1">
            <a:spLocks noGrp="1"/>
          </p:cNvSpPr>
          <p:nvPr>
            <p:ph type="body" idx="9"/>
          </p:nvPr>
        </p:nvSpPr>
        <p:spPr>
          <a:xfrm>
            <a:off x="840107" y="5300072"/>
            <a:ext cx="3199159" cy="541339"/>
          </a:xfrm>
          <a:prstGeom prst="rect">
            <a:avLst/>
          </a:prstGeom>
          <a:noFill/>
          <a:ln>
            <a:noFill/>
          </a:ln>
        </p:spPr>
        <p:txBody>
          <a:bodyPr spcFirstLastPara="1" wrap="square" lIns="91425" tIns="45700" rIns="91425" bIns="45700" anchor="t" anchorCtr="0">
            <a:noAutofit/>
          </a:bodyPr>
          <a:lstStyle>
            <a:lvl1pPr marL="457178" lvl="0" indent="-228589" algn="l">
              <a:spcBef>
                <a:spcPts val="400"/>
              </a:spcBef>
              <a:spcAft>
                <a:spcPts val="0"/>
              </a:spcAft>
              <a:buClr>
                <a:schemeClr val="accent6"/>
              </a:buClr>
              <a:buSzPts val="2000"/>
              <a:buNone/>
              <a:defRPr sz="2000" b="1" i="0" u="none" strike="noStrike" cap="none">
                <a:solidFill>
                  <a:schemeClr val="accent6"/>
                </a:solidFill>
                <a:latin typeface="Calibri Light" panose="020F0302020204030204" pitchFamily="34" charset="0"/>
                <a:ea typeface="Open Sans"/>
                <a:cs typeface="Calibri Light" panose="020F0302020204030204" pitchFamily="34" charset="0"/>
                <a:sym typeface="Open Sans"/>
              </a:defRPr>
            </a:lvl1pPr>
            <a:lvl2pPr marL="914354" lvl="1" indent="-380981"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2pPr>
            <a:lvl3pPr marL="1371532" lvl="2" indent="-380981"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3pPr>
            <a:lvl4pPr marL="1828709" lvl="3" indent="-380981"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4pPr>
            <a:lvl5pPr marL="2285886" lvl="4" indent="-380981"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5pPr>
            <a:lvl6pPr marL="2743062" lvl="5" indent="-342882" algn="l">
              <a:spcBef>
                <a:spcPts val="360"/>
              </a:spcBef>
              <a:spcAft>
                <a:spcPts val="0"/>
              </a:spcAft>
              <a:buClr>
                <a:schemeClr val="dk1"/>
              </a:buClr>
              <a:buSzPts val="1800"/>
              <a:buChar char="•"/>
              <a:defRPr/>
            </a:lvl6pPr>
            <a:lvl7pPr marL="3200240" lvl="6" indent="-342882" algn="l">
              <a:spcBef>
                <a:spcPts val="360"/>
              </a:spcBef>
              <a:spcAft>
                <a:spcPts val="0"/>
              </a:spcAft>
              <a:buClr>
                <a:schemeClr val="dk1"/>
              </a:buClr>
              <a:buSzPts val="1800"/>
              <a:buChar char="•"/>
              <a:defRPr/>
            </a:lvl7pPr>
            <a:lvl8pPr marL="3657418" lvl="7" indent="-342882" algn="l">
              <a:spcBef>
                <a:spcPts val="360"/>
              </a:spcBef>
              <a:spcAft>
                <a:spcPts val="0"/>
              </a:spcAft>
              <a:buClr>
                <a:schemeClr val="dk1"/>
              </a:buClr>
              <a:buSzPts val="1800"/>
              <a:buChar char="•"/>
              <a:defRPr/>
            </a:lvl8pPr>
            <a:lvl9pPr marL="4114594" lvl="8" indent="-342882" algn="l">
              <a:spcBef>
                <a:spcPts val="360"/>
              </a:spcBef>
              <a:spcAft>
                <a:spcPts val="0"/>
              </a:spcAft>
              <a:buClr>
                <a:schemeClr val="dk1"/>
              </a:buClr>
              <a:buSzPts val="1800"/>
              <a:buChar char="•"/>
              <a:defRPr/>
            </a:lvl9pPr>
          </a:lstStyle>
          <a:p>
            <a:endParaRPr/>
          </a:p>
        </p:txBody>
      </p:sp>
      <p:sp>
        <p:nvSpPr>
          <p:cNvPr id="47" name="Google Shape;47;p74"/>
          <p:cNvSpPr txBox="1">
            <a:spLocks noGrp="1"/>
          </p:cNvSpPr>
          <p:nvPr>
            <p:ph type="sldNum" idx="12"/>
          </p:nvPr>
        </p:nvSpPr>
        <p:spPr>
          <a:xfrm>
            <a:off x="623393" y="6466771"/>
            <a:ext cx="1774891"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00000000-1234-1234-1234-123412341234}" type="slidenum">
              <a:rPr lang="no-NO" smtClean="0"/>
              <a:pPr/>
              <a:t>‹#›</a:t>
            </a:fld>
            <a:endParaRPr lang="no-NO"/>
          </a:p>
        </p:txBody>
      </p:sp>
      <p:sp>
        <p:nvSpPr>
          <p:cNvPr id="12" name="Google Shape;28;p71">
            <a:extLst>
              <a:ext uri="{FF2B5EF4-FFF2-40B4-BE49-F238E27FC236}">
                <a16:creationId xmlns:a16="http://schemas.microsoft.com/office/drawing/2014/main" id="{E7C16971-130F-8F6C-ADEA-EF036C30895D}"/>
              </a:ext>
            </a:extLst>
          </p:cNvPr>
          <p:cNvSpPr txBox="1">
            <a:spLocks noGrp="1"/>
          </p:cNvSpPr>
          <p:nvPr>
            <p:ph type="title"/>
          </p:nvPr>
        </p:nvSpPr>
        <p:spPr>
          <a:xfrm>
            <a:off x="609600" y="274637"/>
            <a:ext cx="10972800" cy="706211"/>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595959"/>
              </a:buClr>
              <a:buSzPts val="1800"/>
              <a:buNone/>
              <a:defRPr>
                <a:latin typeface="Calibri Light" panose="020F0302020204030204" pitchFamily="34" charset="0"/>
                <a:cs typeface="Calibri Light" panose="020F03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78922267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1_Title and Content" userDrawn="1">
  <p:cSld name="1_Title and Content">
    <p:spTree>
      <p:nvGrpSpPr>
        <p:cNvPr id="1" name="Shape 34"/>
        <p:cNvGrpSpPr/>
        <p:nvPr/>
      </p:nvGrpSpPr>
      <p:grpSpPr>
        <a:xfrm>
          <a:off x="0" y="0"/>
          <a:ext cx="0" cy="0"/>
          <a:chOff x="0" y="0"/>
          <a:chExt cx="0" cy="0"/>
        </a:xfrm>
      </p:grpSpPr>
      <p:sp>
        <p:nvSpPr>
          <p:cNvPr id="36" name="Google Shape;36;p73"/>
          <p:cNvSpPr txBox="1">
            <a:spLocks noGrp="1"/>
          </p:cNvSpPr>
          <p:nvPr>
            <p:ph type="sldNum" idx="12"/>
          </p:nvPr>
        </p:nvSpPr>
        <p:spPr>
          <a:xfrm>
            <a:off x="623393" y="6466769"/>
            <a:ext cx="1774891"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no-NO"/>
              <a:t>‹#›</a:t>
            </a:fld>
            <a:endParaRPr/>
          </a:p>
        </p:txBody>
      </p:sp>
      <p:sp>
        <p:nvSpPr>
          <p:cNvPr id="4" name="Google Shape;28;p71">
            <a:extLst>
              <a:ext uri="{FF2B5EF4-FFF2-40B4-BE49-F238E27FC236}">
                <a16:creationId xmlns:a16="http://schemas.microsoft.com/office/drawing/2014/main" id="{3AAE37FC-4051-D844-B0D3-D206CB0B968C}"/>
              </a:ext>
            </a:extLst>
          </p:cNvPr>
          <p:cNvSpPr txBox="1">
            <a:spLocks noGrp="1"/>
          </p:cNvSpPr>
          <p:nvPr>
            <p:ph type="title"/>
          </p:nvPr>
        </p:nvSpPr>
        <p:spPr>
          <a:xfrm>
            <a:off x="609600" y="274638"/>
            <a:ext cx="10972800" cy="70621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595959"/>
              </a:buClr>
              <a:buSzPts val="1800"/>
              <a:buNone/>
              <a:defRPr>
                <a:latin typeface="Calibri Light" panose="020F0302020204030204" pitchFamily="34" charset="0"/>
                <a:cs typeface="Calibri Light" panose="020F03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246704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07 options">
    <p:spTree>
      <p:nvGrpSpPr>
        <p:cNvPr id="1" name=""/>
        <p:cNvGrpSpPr/>
        <p:nvPr/>
      </p:nvGrpSpPr>
      <p:grpSpPr>
        <a:xfrm>
          <a:off x="0" y="0"/>
          <a:ext cx="0" cy="0"/>
          <a:chOff x="0" y="0"/>
          <a:chExt cx="0" cy="0"/>
        </a:xfrm>
      </p:grpSpPr>
      <p:sp>
        <p:nvSpPr>
          <p:cNvPr id="10" name="Text Placeholder 33"/>
          <p:cNvSpPr>
            <a:spLocks noGrp="1"/>
          </p:cNvSpPr>
          <p:nvPr>
            <p:ph type="body" sz="quarter" idx="15" hasCustomPrompt="1"/>
          </p:nvPr>
        </p:nvSpPr>
        <p:spPr>
          <a:xfrm>
            <a:off x="1592579" y="5617435"/>
            <a:ext cx="1741172" cy="858842"/>
          </a:xfrm>
        </p:spPr>
        <p:txBody>
          <a:bodyPr>
            <a:noAutofit/>
          </a:bodyPr>
          <a:lstStyle>
            <a:lvl1pPr marL="0" indent="0">
              <a:buNone/>
              <a:defRPr sz="1100">
                <a:solidFill>
                  <a:schemeClr val="tx1"/>
                </a:solidFill>
              </a:defRPr>
            </a:lvl1pPr>
          </a:lstStyle>
          <a:p>
            <a:pPr lvl="0"/>
            <a:r>
              <a:rPr lang="en-US" dirty="0"/>
              <a:t>Lorem ipsum dolor sit amet, consectetur adipiscing elit, sed do eiusmod tempor</a:t>
            </a:r>
          </a:p>
        </p:txBody>
      </p:sp>
      <p:sp>
        <p:nvSpPr>
          <p:cNvPr id="11" name="Text Placeholder 36"/>
          <p:cNvSpPr>
            <a:spLocks noGrp="1"/>
          </p:cNvSpPr>
          <p:nvPr>
            <p:ph type="body" sz="quarter" idx="16" hasCustomPrompt="1"/>
          </p:nvPr>
        </p:nvSpPr>
        <p:spPr>
          <a:xfrm>
            <a:off x="1592580" y="5346766"/>
            <a:ext cx="1741172" cy="270669"/>
          </a:xfrm>
        </p:spPr>
        <p:txBody>
          <a:bodyPr>
            <a:noAutofit/>
          </a:bodyPr>
          <a:lstStyle>
            <a:lvl1pPr marL="0" indent="0" algn="l">
              <a:buNone/>
              <a:defRPr kumimoji="0" lang="en-US" sz="1600" b="1" i="0" u="none" strike="noStrike" kern="1200" cap="none" normalizeH="0" baseline="0" dirty="0" smtClean="0">
                <a:ln>
                  <a:noFill/>
                </a:ln>
                <a:solidFill>
                  <a:schemeClr val="accent5"/>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uk-UA" dirty="0"/>
              <a:t>4</a:t>
            </a:r>
            <a:endParaRPr lang="ru-RU" dirty="0"/>
          </a:p>
        </p:txBody>
      </p:sp>
      <p:sp>
        <p:nvSpPr>
          <p:cNvPr id="26" name="Text Placeholder 33"/>
          <p:cNvSpPr>
            <a:spLocks noGrp="1"/>
          </p:cNvSpPr>
          <p:nvPr>
            <p:ph type="body" sz="quarter" idx="17" hasCustomPrompt="1"/>
          </p:nvPr>
        </p:nvSpPr>
        <p:spPr>
          <a:xfrm>
            <a:off x="1141729" y="4240856"/>
            <a:ext cx="1741172" cy="858842"/>
          </a:xfrm>
        </p:spPr>
        <p:txBody>
          <a:bodyPr>
            <a:noAutofit/>
          </a:bodyPr>
          <a:lstStyle>
            <a:lvl1pPr marL="0" indent="0">
              <a:buNone/>
              <a:defRPr sz="1100">
                <a:solidFill>
                  <a:schemeClr val="tx1"/>
                </a:solidFill>
              </a:defRPr>
            </a:lvl1pPr>
          </a:lstStyle>
          <a:p>
            <a:pPr lvl="0"/>
            <a:r>
              <a:rPr lang="en-US" dirty="0"/>
              <a:t>Lorem ipsum dolor sit amet, consectetur adipiscing elit, sed do eiusmod tempor</a:t>
            </a:r>
          </a:p>
        </p:txBody>
      </p:sp>
      <p:sp>
        <p:nvSpPr>
          <p:cNvPr id="27" name="Text Placeholder 36"/>
          <p:cNvSpPr>
            <a:spLocks noGrp="1"/>
          </p:cNvSpPr>
          <p:nvPr>
            <p:ph type="body" sz="quarter" idx="18" hasCustomPrompt="1"/>
          </p:nvPr>
        </p:nvSpPr>
        <p:spPr>
          <a:xfrm>
            <a:off x="1141730" y="3970187"/>
            <a:ext cx="1741172" cy="270669"/>
          </a:xfrm>
        </p:spPr>
        <p:txBody>
          <a:bodyPr>
            <a:noAutofit/>
          </a:bodyPr>
          <a:lstStyle>
            <a:lvl1pPr marL="0" indent="0" algn="l">
              <a:buNone/>
              <a:defRPr kumimoji="0" lang="en-US" sz="1600" b="1" i="0" u="none" strike="noStrike" kern="1200" cap="none" normalizeH="0" baseline="0" dirty="0" smtClean="0">
                <a:ln>
                  <a:noFill/>
                </a:ln>
                <a:solidFill>
                  <a:schemeClr val="accent3"/>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03</a:t>
            </a:r>
            <a:endParaRPr lang="ru-RU" dirty="0"/>
          </a:p>
        </p:txBody>
      </p:sp>
      <p:sp>
        <p:nvSpPr>
          <p:cNvPr id="28" name="Text Placeholder 33"/>
          <p:cNvSpPr>
            <a:spLocks noGrp="1"/>
          </p:cNvSpPr>
          <p:nvPr>
            <p:ph type="body" sz="quarter" idx="19" hasCustomPrompt="1"/>
          </p:nvPr>
        </p:nvSpPr>
        <p:spPr>
          <a:xfrm>
            <a:off x="1141729" y="2923765"/>
            <a:ext cx="1741172" cy="858842"/>
          </a:xfrm>
        </p:spPr>
        <p:txBody>
          <a:bodyPr>
            <a:noAutofit/>
          </a:bodyPr>
          <a:lstStyle>
            <a:lvl1pPr marL="0" indent="0">
              <a:buNone/>
              <a:defRPr sz="1100">
                <a:solidFill>
                  <a:schemeClr val="tx1"/>
                </a:solidFill>
              </a:defRPr>
            </a:lvl1pPr>
          </a:lstStyle>
          <a:p>
            <a:pPr lvl="0"/>
            <a:r>
              <a:rPr lang="en-US" dirty="0"/>
              <a:t>Lorem ipsum dolor sit amet, consectetur adipiscing elit, sed do eiusmod tempor</a:t>
            </a:r>
          </a:p>
        </p:txBody>
      </p:sp>
      <p:sp>
        <p:nvSpPr>
          <p:cNvPr id="29" name="Text Placeholder 36"/>
          <p:cNvSpPr>
            <a:spLocks noGrp="1"/>
          </p:cNvSpPr>
          <p:nvPr>
            <p:ph type="body" sz="quarter" idx="20" hasCustomPrompt="1"/>
          </p:nvPr>
        </p:nvSpPr>
        <p:spPr>
          <a:xfrm>
            <a:off x="1141730" y="2653096"/>
            <a:ext cx="1741172" cy="270669"/>
          </a:xfrm>
        </p:spPr>
        <p:txBody>
          <a:bodyPr>
            <a:noAutofit/>
          </a:bodyPr>
          <a:lstStyle>
            <a:lvl1pPr marL="0" indent="0" algn="l">
              <a:buNone/>
              <a:defRPr kumimoji="0" lang="en-US" sz="1600" b="1" i="0" u="none" strike="noStrike" kern="1200" cap="none" normalizeH="0" baseline="0" dirty="0" smtClean="0">
                <a:ln>
                  <a:noFill/>
                </a:ln>
                <a:solidFill>
                  <a:schemeClr val="accent2"/>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a:t>
            </a:r>
            <a:r>
              <a:rPr lang="uk-UA" dirty="0"/>
              <a:t>02</a:t>
            </a:r>
            <a:endParaRPr lang="ru-RU" dirty="0"/>
          </a:p>
        </p:txBody>
      </p:sp>
      <p:sp>
        <p:nvSpPr>
          <p:cNvPr id="30" name="Text Placeholder 33"/>
          <p:cNvSpPr>
            <a:spLocks noGrp="1"/>
          </p:cNvSpPr>
          <p:nvPr>
            <p:ph type="body" sz="quarter" idx="21" hasCustomPrompt="1"/>
          </p:nvPr>
        </p:nvSpPr>
        <p:spPr>
          <a:xfrm>
            <a:off x="9115598" y="1606363"/>
            <a:ext cx="1741172" cy="858842"/>
          </a:xfrm>
        </p:spPr>
        <p:txBody>
          <a:bodyPr>
            <a:noAutofit/>
          </a:bodyPr>
          <a:lstStyle>
            <a:lvl1pPr marL="0" indent="0" algn="r">
              <a:buNone/>
              <a:defRPr sz="1100">
                <a:solidFill>
                  <a:schemeClr val="tx1"/>
                </a:solidFill>
              </a:defRPr>
            </a:lvl1pPr>
          </a:lstStyle>
          <a:p>
            <a:pPr lvl="0"/>
            <a:r>
              <a:rPr lang="en-US" dirty="0"/>
              <a:t>Lorem ipsum dolor sit amet, consectetur adipiscing elit, sed do eiusmod tempor</a:t>
            </a:r>
          </a:p>
        </p:txBody>
      </p:sp>
      <p:sp>
        <p:nvSpPr>
          <p:cNvPr id="31" name="Text Placeholder 36"/>
          <p:cNvSpPr>
            <a:spLocks noGrp="1"/>
          </p:cNvSpPr>
          <p:nvPr>
            <p:ph type="body" sz="quarter" idx="22" hasCustomPrompt="1"/>
          </p:nvPr>
        </p:nvSpPr>
        <p:spPr>
          <a:xfrm>
            <a:off x="9115599" y="1335694"/>
            <a:ext cx="1741172" cy="270669"/>
          </a:xfrm>
        </p:spPr>
        <p:txBody>
          <a:bodyPr>
            <a:noAutofit/>
          </a:bodyPr>
          <a:lstStyle>
            <a:lvl1pPr marL="0" indent="0" algn="r">
              <a:buNone/>
              <a:defRPr kumimoji="0" lang="en-US" sz="1600" b="1" i="0" u="none" strike="noStrike" kern="1200" cap="none" normalizeH="0" baseline="0" dirty="0" smtClean="0">
                <a:ln>
                  <a:noFill/>
                </a:ln>
                <a:solidFill>
                  <a:schemeClr val="accent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uk-UA" dirty="0"/>
              <a:t>5</a:t>
            </a:r>
            <a:endParaRPr lang="ru-RU" dirty="0"/>
          </a:p>
        </p:txBody>
      </p:sp>
      <p:sp>
        <p:nvSpPr>
          <p:cNvPr id="32" name="Text Placeholder 33"/>
          <p:cNvSpPr>
            <a:spLocks noGrp="1"/>
          </p:cNvSpPr>
          <p:nvPr>
            <p:ph type="body" sz="quarter" idx="23" hasCustomPrompt="1"/>
          </p:nvPr>
        </p:nvSpPr>
        <p:spPr>
          <a:xfrm>
            <a:off x="9321338" y="3280034"/>
            <a:ext cx="1741172" cy="858842"/>
          </a:xfrm>
        </p:spPr>
        <p:txBody>
          <a:bodyPr>
            <a:noAutofit/>
          </a:bodyPr>
          <a:lstStyle>
            <a:lvl1pPr marL="0" indent="0" algn="r">
              <a:buNone/>
              <a:defRPr sz="1100">
                <a:solidFill>
                  <a:schemeClr val="tx1"/>
                </a:solidFill>
              </a:defRPr>
            </a:lvl1pPr>
          </a:lstStyle>
          <a:p>
            <a:pPr lvl="0"/>
            <a:r>
              <a:rPr lang="en-US" dirty="0"/>
              <a:t>Lorem ipsum dolor sit amet, consectetur adipiscing elit, sed do eiusmod tempor</a:t>
            </a:r>
          </a:p>
        </p:txBody>
      </p:sp>
      <p:sp>
        <p:nvSpPr>
          <p:cNvPr id="33" name="Text Placeholder 36"/>
          <p:cNvSpPr>
            <a:spLocks noGrp="1"/>
          </p:cNvSpPr>
          <p:nvPr>
            <p:ph type="body" sz="quarter" idx="24" hasCustomPrompt="1"/>
          </p:nvPr>
        </p:nvSpPr>
        <p:spPr>
          <a:xfrm>
            <a:off x="9321339" y="3009365"/>
            <a:ext cx="1741172" cy="270669"/>
          </a:xfrm>
        </p:spPr>
        <p:txBody>
          <a:bodyPr>
            <a:noAutofit/>
          </a:bodyPr>
          <a:lstStyle>
            <a:lvl1pPr marL="0" indent="0" algn="r">
              <a:buNone/>
              <a:defRPr kumimoji="0" lang="en-US" sz="1600" b="1" i="0" u="none" strike="noStrike" kern="1200" cap="none" normalizeH="0" baseline="0" dirty="0" smtClean="0">
                <a:ln>
                  <a:noFill/>
                </a:ln>
                <a:solidFill>
                  <a:schemeClr val="accent2"/>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uk-UA" dirty="0"/>
              <a:t>6</a:t>
            </a:r>
            <a:endParaRPr lang="ru-RU" dirty="0"/>
          </a:p>
        </p:txBody>
      </p:sp>
      <p:sp>
        <p:nvSpPr>
          <p:cNvPr id="34" name="Text Placeholder 33"/>
          <p:cNvSpPr>
            <a:spLocks noGrp="1"/>
          </p:cNvSpPr>
          <p:nvPr>
            <p:ph type="body" sz="quarter" idx="25" hasCustomPrompt="1"/>
          </p:nvPr>
        </p:nvSpPr>
        <p:spPr>
          <a:xfrm>
            <a:off x="9115598" y="5165846"/>
            <a:ext cx="1741172" cy="858842"/>
          </a:xfrm>
        </p:spPr>
        <p:txBody>
          <a:bodyPr>
            <a:noAutofit/>
          </a:bodyPr>
          <a:lstStyle>
            <a:lvl1pPr marL="0" indent="0" algn="r">
              <a:buNone/>
              <a:defRPr sz="1100">
                <a:solidFill>
                  <a:schemeClr val="tx1"/>
                </a:solidFill>
              </a:defRPr>
            </a:lvl1pPr>
          </a:lstStyle>
          <a:p>
            <a:pPr lvl="0"/>
            <a:r>
              <a:rPr lang="en-US" dirty="0"/>
              <a:t>Lorem ipsum dolor sit amet, consectetur adipiscing elit, sed do eiusmod tempor</a:t>
            </a:r>
          </a:p>
        </p:txBody>
      </p:sp>
      <p:sp>
        <p:nvSpPr>
          <p:cNvPr id="35" name="Text Placeholder 36"/>
          <p:cNvSpPr>
            <a:spLocks noGrp="1"/>
          </p:cNvSpPr>
          <p:nvPr>
            <p:ph type="body" sz="quarter" idx="26" hasCustomPrompt="1"/>
          </p:nvPr>
        </p:nvSpPr>
        <p:spPr>
          <a:xfrm>
            <a:off x="9115599" y="4895177"/>
            <a:ext cx="1741172" cy="270669"/>
          </a:xfrm>
        </p:spPr>
        <p:txBody>
          <a:bodyPr>
            <a:noAutofit/>
          </a:bodyPr>
          <a:lstStyle>
            <a:lvl1pPr marL="0" indent="0" algn="r">
              <a:buNone/>
              <a:defRPr kumimoji="0" lang="en-US" sz="1600" b="1" i="0" u="none" strike="noStrike" kern="1200" cap="none" normalizeH="0" baseline="0" dirty="0" smtClean="0">
                <a:ln>
                  <a:noFill/>
                </a:ln>
                <a:solidFill>
                  <a:schemeClr val="accent3"/>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uk-UA" dirty="0"/>
              <a:t>7</a:t>
            </a:r>
            <a:endParaRPr lang="ru-RU" dirty="0"/>
          </a:p>
        </p:txBody>
      </p:sp>
      <p:sp>
        <p:nvSpPr>
          <p:cNvPr id="36" name="Text Placeholder 33"/>
          <p:cNvSpPr>
            <a:spLocks noGrp="1"/>
          </p:cNvSpPr>
          <p:nvPr>
            <p:ph type="body" sz="quarter" idx="27" hasCustomPrompt="1"/>
          </p:nvPr>
        </p:nvSpPr>
        <p:spPr>
          <a:xfrm>
            <a:off x="1592579" y="1606363"/>
            <a:ext cx="1741172" cy="858842"/>
          </a:xfrm>
        </p:spPr>
        <p:txBody>
          <a:bodyPr>
            <a:noAutofit/>
          </a:bodyPr>
          <a:lstStyle>
            <a:lvl1pPr marL="0" indent="0">
              <a:buNone/>
              <a:defRPr sz="1100">
                <a:solidFill>
                  <a:schemeClr val="tx1"/>
                </a:solidFill>
              </a:defRPr>
            </a:lvl1pPr>
          </a:lstStyle>
          <a:p>
            <a:pPr lvl="0"/>
            <a:r>
              <a:rPr lang="en-US" dirty="0"/>
              <a:t>Lorem ipsum dolor sit amet, consectetur adipiscing elit, sed do eiusmod tempor</a:t>
            </a:r>
          </a:p>
        </p:txBody>
      </p:sp>
      <p:sp>
        <p:nvSpPr>
          <p:cNvPr id="37" name="Text Placeholder 36"/>
          <p:cNvSpPr>
            <a:spLocks noGrp="1"/>
          </p:cNvSpPr>
          <p:nvPr>
            <p:ph type="body" sz="quarter" idx="28" hasCustomPrompt="1"/>
          </p:nvPr>
        </p:nvSpPr>
        <p:spPr>
          <a:xfrm>
            <a:off x="1592580" y="1335694"/>
            <a:ext cx="1741172" cy="270669"/>
          </a:xfrm>
        </p:spPr>
        <p:txBody>
          <a:bodyPr>
            <a:noAutofit/>
          </a:bodyPr>
          <a:lstStyle>
            <a:lvl1pPr marL="0" indent="0" algn="l">
              <a:buNone/>
              <a:defRPr kumimoji="0" lang="en-US" sz="1600" b="1" i="0" u="none" strike="noStrike" kern="1200" cap="none" normalizeH="0" baseline="0" dirty="0" smtClean="0">
                <a:ln>
                  <a:noFill/>
                </a:ln>
                <a:solidFill>
                  <a:schemeClr val="accent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a:t>
            </a:r>
            <a:r>
              <a:rPr lang="uk-UA" dirty="0"/>
              <a:t>01</a:t>
            </a:r>
            <a:endParaRPr lang="ru-RU" dirty="0"/>
          </a:p>
        </p:txBody>
      </p:sp>
      <p:sp>
        <p:nvSpPr>
          <p:cNvPr id="16" name="Text Placeholder 18"/>
          <p:cNvSpPr>
            <a:spLocks noGrp="1"/>
          </p:cNvSpPr>
          <p:nvPr>
            <p:ph type="body" sz="quarter" idx="10" hasCustomPrompt="1"/>
          </p:nvPr>
        </p:nvSpPr>
        <p:spPr>
          <a:xfrm>
            <a:off x="3306386" y="406401"/>
            <a:ext cx="5579228" cy="852487"/>
          </a:xfrm>
          <a:prstGeom prst="rect">
            <a:avLst/>
          </a:prstGeom>
        </p:spPr>
        <p:txBody>
          <a:bodyPr/>
          <a:lstStyle>
            <a:lvl1pPr marL="0" indent="0" algn="ctr">
              <a:buNone/>
              <a:defRPr sz="4200" b="1"/>
            </a:lvl1pPr>
          </a:lstStyle>
          <a:p>
            <a:pPr lvl="0"/>
            <a:r>
              <a:rPr lang="en-US" dirty="0"/>
              <a:t>ECO PRESENTATION</a:t>
            </a:r>
            <a:endParaRPr lang="ru-RU" dirty="0"/>
          </a:p>
        </p:txBody>
      </p:sp>
    </p:spTree>
    <p:extLst>
      <p:ext uri="{BB962C8B-B14F-4D97-AF65-F5344CB8AC3E}">
        <p14:creationId xmlns:p14="http://schemas.microsoft.com/office/powerpoint/2010/main" val="123541037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63"/>
        <p:cNvGrpSpPr/>
        <p:nvPr/>
      </p:nvGrpSpPr>
      <p:grpSpPr>
        <a:xfrm>
          <a:off x="0" y="0"/>
          <a:ext cx="0" cy="0"/>
          <a:chOff x="0" y="0"/>
          <a:chExt cx="0" cy="0"/>
        </a:xfrm>
      </p:grpSpPr>
      <p:sp>
        <p:nvSpPr>
          <p:cNvPr id="64" name="Google Shape;64;p77"/>
          <p:cNvSpPr txBox="1">
            <a:spLocks noGrp="1"/>
          </p:cNvSpPr>
          <p:nvPr>
            <p:ph type="title"/>
          </p:nvPr>
        </p:nvSpPr>
        <p:spPr>
          <a:xfrm>
            <a:off x="609600" y="274638"/>
            <a:ext cx="10972800" cy="70621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595959"/>
              </a:buClr>
              <a:buSzPts val="1800"/>
              <a:buNone/>
              <a:defRPr>
                <a:latin typeface="Calibri Light" panose="020F0302020204030204" pitchFamily="34" charset="0"/>
                <a:cs typeface="Calibri Light" panose="020F03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77"/>
          <p:cNvSpPr txBox="1">
            <a:spLocks noGrp="1"/>
          </p:cNvSpPr>
          <p:nvPr>
            <p:ph type="body" idx="1"/>
          </p:nvPr>
        </p:nvSpPr>
        <p:spPr>
          <a:xfrm>
            <a:off x="609600" y="1429128"/>
            <a:ext cx="5384800" cy="4791822"/>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atin typeface="Calibri Light" panose="020F0302020204030204" pitchFamily="34" charset="0"/>
                <a:cs typeface="Calibri Light" panose="020F0302020204030204" pitchFamily="34" charset="0"/>
              </a:defRPr>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6" name="Google Shape;66;p77"/>
          <p:cNvSpPr txBox="1">
            <a:spLocks noGrp="1"/>
          </p:cNvSpPr>
          <p:nvPr>
            <p:ph type="sldNum" idx="12"/>
          </p:nvPr>
        </p:nvSpPr>
        <p:spPr>
          <a:xfrm>
            <a:off x="623393" y="6466769"/>
            <a:ext cx="1774891"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atin typeface="Calibri Light" panose="020F0302020204030204" pitchFamily="34" charset="0"/>
                <a:cs typeface="Calibri Light" panose="020F0302020204030204" pitchFamily="34" charset="0"/>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00000000-1234-1234-1234-123412341234}" type="slidenum">
              <a:rPr lang="no-NO" smtClean="0"/>
              <a:pPr/>
              <a:t>‹#›</a:t>
            </a:fld>
            <a:endParaRPr lang="no-NO"/>
          </a:p>
        </p:txBody>
      </p:sp>
      <p:sp>
        <p:nvSpPr>
          <p:cNvPr id="67" name="Google Shape;67;p77"/>
          <p:cNvSpPr txBox="1">
            <a:spLocks noGrp="1"/>
          </p:cNvSpPr>
          <p:nvPr>
            <p:ph type="body" idx="2"/>
          </p:nvPr>
        </p:nvSpPr>
        <p:spPr>
          <a:xfrm>
            <a:off x="6211392" y="1429128"/>
            <a:ext cx="5349032" cy="2199534"/>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atin typeface="Calibri Light" panose="020F0302020204030204" pitchFamily="34" charset="0"/>
                <a:cs typeface="Calibri Light" panose="020F0302020204030204" pitchFamily="34" charset="0"/>
              </a:defRPr>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8" name="Google Shape;68;p77"/>
          <p:cNvSpPr txBox="1">
            <a:spLocks noGrp="1"/>
          </p:cNvSpPr>
          <p:nvPr>
            <p:ph type="body" idx="3"/>
          </p:nvPr>
        </p:nvSpPr>
        <p:spPr>
          <a:xfrm>
            <a:off x="6211392" y="4021416"/>
            <a:ext cx="5349032" cy="2199534"/>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atin typeface="Calibri Light" panose="020F0302020204030204" pitchFamily="34" charset="0"/>
                <a:cs typeface="Calibri Light" panose="020F0302020204030204" pitchFamily="34" charset="0"/>
              </a:defRPr>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extLst>
      <p:ext uri="{BB962C8B-B14F-4D97-AF65-F5344CB8AC3E}">
        <p14:creationId xmlns:p14="http://schemas.microsoft.com/office/powerpoint/2010/main" val="210388454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69"/>
        <p:cNvGrpSpPr/>
        <p:nvPr/>
      </p:nvGrpSpPr>
      <p:grpSpPr>
        <a:xfrm>
          <a:off x="0" y="0"/>
          <a:ext cx="0" cy="0"/>
          <a:chOff x="0" y="0"/>
          <a:chExt cx="0" cy="0"/>
        </a:xfrm>
      </p:grpSpPr>
      <p:sp>
        <p:nvSpPr>
          <p:cNvPr id="70" name="Google Shape;70;p78"/>
          <p:cNvSpPr txBox="1">
            <a:spLocks noGrp="1"/>
          </p:cNvSpPr>
          <p:nvPr>
            <p:ph type="title"/>
          </p:nvPr>
        </p:nvSpPr>
        <p:spPr>
          <a:xfrm>
            <a:off x="609600" y="274638"/>
            <a:ext cx="10972800" cy="70621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595959"/>
              </a:buClr>
              <a:buSzPts val="1800"/>
              <a:buNone/>
              <a:defRPr>
                <a:latin typeface="Calibri Light" panose="020F0302020204030204" pitchFamily="34" charset="0"/>
                <a:cs typeface="Calibri Light" panose="020F03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78"/>
          <p:cNvSpPr txBox="1">
            <a:spLocks noGrp="1"/>
          </p:cNvSpPr>
          <p:nvPr>
            <p:ph type="sldNum" idx="12"/>
          </p:nvPr>
        </p:nvSpPr>
        <p:spPr>
          <a:xfrm>
            <a:off x="623393" y="6466769"/>
            <a:ext cx="1774891"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atin typeface="Calibri Light" panose="020F0302020204030204" pitchFamily="34" charset="0"/>
                <a:cs typeface="Calibri Light" panose="020F0302020204030204" pitchFamily="34" charset="0"/>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00000000-1234-1234-1234-123412341234}" type="slidenum">
              <a:rPr lang="no-NO" smtClean="0"/>
              <a:pPr/>
              <a:t>‹#›</a:t>
            </a:fld>
            <a:endParaRPr lang="no-NO"/>
          </a:p>
        </p:txBody>
      </p:sp>
      <p:sp>
        <p:nvSpPr>
          <p:cNvPr id="72" name="Google Shape;72;p78"/>
          <p:cNvSpPr txBox="1">
            <a:spLocks noGrp="1"/>
          </p:cNvSpPr>
          <p:nvPr>
            <p:ph type="body" idx="1"/>
          </p:nvPr>
        </p:nvSpPr>
        <p:spPr>
          <a:xfrm>
            <a:off x="624000" y="1052736"/>
            <a:ext cx="10972800" cy="2448272"/>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atin typeface="Calibri Light" panose="020F0302020204030204" pitchFamily="34" charset="0"/>
                <a:cs typeface="Calibri Light" panose="020F0302020204030204" pitchFamily="34" charset="0"/>
              </a:defRPr>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3" name="Google Shape;73;p78"/>
          <p:cNvSpPr txBox="1">
            <a:spLocks noGrp="1"/>
          </p:cNvSpPr>
          <p:nvPr>
            <p:ph type="body" idx="2"/>
          </p:nvPr>
        </p:nvSpPr>
        <p:spPr>
          <a:xfrm>
            <a:off x="623392" y="3645024"/>
            <a:ext cx="10972800" cy="2448272"/>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atin typeface="Calibri Light" panose="020F0302020204030204" pitchFamily="34" charset="0"/>
                <a:cs typeface="Calibri Light" panose="020F0302020204030204" pitchFamily="34" charset="0"/>
              </a:defRPr>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09121276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4"/>
        <p:cNvGrpSpPr/>
        <p:nvPr/>
      </p:nvGrpSpPr>
      <p:grpSpPr>
        <a:xfrm>
          <a:off x="0" y="0"/>
          <a:ext cx="0" cy="0"/>
          <a:chOff x="0" y="0"/>
          <a:chExt cx="0" cy="0"/>
        </a:xfrm>
      </p:grpSpPr>
      <p:sp>
        <p:nvSpPr>
          <p:cNvPr id="75" name="Google Shape;75;p79"/>
          <p:cNvSpPr txBox="1">
            <a:spLocks noGrp="1"/>
          </p:cNvSpPr>
          <p:nvPr>
            <p:ph type="title"/>
          </p:nvPr>
        </p:nvSpPr>
        <p:spPr>
          <a:xfrm>
            <a:off x="609600" y="274638"/>
            <a:ext cx="10972800" cy="70621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595959"/>
              </a:buClr>
              <a:buSzPts val="1800"/>
              <a:buNone/>
              <a:defRPr>
                <a:latin typeface="Calibri Light" panose="020F0302020204030204" pitchFamily="34" charset="0"/>
                <a:cs typeface="Calibri Light" panose="020F03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79"/>
          <p:cNvSpPr txBox="1">
            <a:spLocks noGrp="1"/>
          </p:cNvSpPr>
          <p:nvPr>
            <p:ph type="sldNum" idx="12"/>
          </p:nvPr>
        </p:nvSpPr>
        <p:spPr>
          <a:xfrm>
            <a:off x="623393" y="6466769"/>
            <a:ext cx="1774891"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atin typeface="Calibri Light" panose="020F0302020204030204" pitchFamily="34" charset="0"/>
                <a:cs typeface="Calibri Light" panose="020F0302020204030204" pitchFamily="34" charset="0"/>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00000000-1234-1234-1234-123412341234}" type="slidenum">
              <a:rPr lang="no-NO" smtClean="0"/>
              <a:pPr/>
              <a:t>‹#›</a:t>
            </a:fld>
            <a:endParaRPr lang="no-NO"/>
          </a:p>
        </p:txBody>
      </p:sp>
      <p:sp>
        <p:nvSpPr>
          <p:cNvPr id="77" name="Google Shape;77;p79"/>
          <p:cNvSpPr txBox="1">
            <a:spLocks noGrp="1"/>
          </p:cNvSpPr>
          <p:nvPr>
            <p:ph type="body" idx="1"/>
          </p:nvPr>
        </p:nvSpPr>
        <p:spPr>
          <a:xfrm>
            <a:off x="623392" y="1052736"/>
            <a:ext cx="5349032" cy="250391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atin typeface="Calibri Light" panose="020F0302020204030204" pitchFamily="34" charset="0"/>
                <a:cs typeface="Calibri Light" panose="020F0302020204030204" pitchFamily="34" charset="0"/>
              </a:defRPr>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78" name="Google Shape;78;p79"/>
          <p:cNvSpPr txBox="1">
            <a:spLocks noGrp="1"/>
          </p:cNvSpPr>
          <p:nvPr>
            <p:ph type="body" idx="2"/>
          </p:nvPr>
        </p:nvSpPr>
        <p:spPr>
          <a:xfrm>
            <a:off x="6211392" y="1052736"/>
            <a:ext cx="5349032" cy="250391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atin typeface="Calibri Light" panose="020F0302020204030204" pitchFamily="34" charset="0"/>
                <a:cs typeface="Calibri Light" panose="020F0302020204030204" pitchFamily="34" charset="0"/>
              </a:defRPr>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79" name="Google Shape;79;p79"/>
          <p:cNvSpPr txBox="1">
            <a:spLocks noGrp="1"/>
          </p:cNvSpPr>
          <p:nvPr>
            <p:ph type="body" idx="3"/>
          </p:nvPr>
        </p:nvSpPr>
        <p:spPr>
          <a:xfrm>
            <a:off x="624000" y="3661386"/>
            <a:ext cx="5349032" cy="250391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atin typeface="Calibri Light" panose="020F0302020204030204" pitchFamily="34" charset="0"/>
                <a:cs typeface="Calibri Light" panose="020F0302020204030204" pitchFamily="34" charset="0"/>
              </a:defRPr>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80" name="Google Shape;80;p79"/>
          <p:cNvSpPr txBox="1">
            <a:spLocks noGrp="1"/>
          </p:cNvSpPr>
          <p:nvPr>
            <p:ph type="body" idx="4"/>
          </p:nvPr>
        </p:nvSpPr>
        <p:spPr>
          <a:xfrm>
            <a:off x="6211392" y="3661386"/>
            <a:ext cx="5349032" cy="250391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atin typeface="Calibri Light" panose="020F0302020204030204" pitchFamily="34" charset="0"/>
                <a:cs typeface="Calibri Light" panose="020F0302020204030204" pitchFamily="34" charset="0"/>
              </a:defRPr>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extLst>
      <p:ext uri="{BB962C8B-B14F-4D97-AF65-F5344CB8AC3E}">
        <p14:creationId xmlns:p14="http://schemas.microsoft.com/office/powerpoint/2010/main" val="235309569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81"/>
        <p:cNvGrpSpPr/>
        <p:nvPr/>
      </p:nvGrpSpPr>
      <p:grpSpPr>
        <a:xfrm>
          <a:off x="0" y="0"/>
          <a:ext cx="0" cy="0"/>
          <a:chOff x="0" y="0"/>
          <a:chExt cx="0" cy="0"/>
        </a:xfrm>
      </p:grpSpPr>
      <p:sp>
        <p:nvSpPr>
          <p:cNvPr id="82" name="Google Shape;82;p80"/>
          <p:cNvSpPr txBox="1">
            <a:spLocks noGrp="1"/>
          </p:cNvSpPr>
          <p:nvPr>
            <p:ph type="title"/>
          </p:nvPr>
        </p:nvSpPr>
        <p:spPr>
          <a:xfrm>
            <a:off x="609600" y="274638"/>
            <a:ext cx="10972800" cy="70621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595959"/>
              </a:buClr>
              <a:buSzPts val="1800"/>
              <a:buNone/>
              <a:defRPr>
                <a:latin typeface="Calibri Light" panose="020F0302020204030204" pitchFamily="34" charset="0"/>
                <a:cs typeface="Calibri Light" panose="020F03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80"/>
          <p:cNvSpPr txBox="1">
            <a:spLocks noGrp="1"/>
          </p:cNvSpPr>
          <p:nvPr>
            <p:ph type="sldNum" idx="12"/>
          </p:nvPr>
        </p:nvSpPr>
        <p:spPr>
          <a:xfrm>
            <a:off x="623393" y="6466769"/>
            <a:ext cx="1774891"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atin typeface="Calibri Light" panose="020F0302020204030204" pitchFamily="34" charset="0"/>
                <a:cs typeface="Calibri Light" panose="020F0302020204030204" pitchFamily="34" charset="0"/>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00000000-1234-1234-1234-123412341234}" type="slidenum">
              <a:rPr lang="no-NO" smtClean="0"/>
              <a:pPr/>
              <a:t>‹#›</a:t>
            </a:fld>
            <a:endParaRPr lang="no-NO"/>
          </a:p>
        </p:txBody>
      </p:sp>
      <p:sp>
        <p:nvSpPr>
          <p:cNvPr id="84" name="Google Shape;84;p80"/>
          <p:cNvSpPr txBox="1">
            <a:spLocks noGrp="1"/>
          </p:cNvSpPr>
          <p:nvPr>
            <p:ph type="body" idx="1"/>
          </p:nvPr>
        </p:nvSpPr>
        <p:spPr>
          <a:xfrm>
            <a:off x="527383" y="1412776"/>
            <a:ext cx="3662197" cy="2016224"/>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atin typeface="Calibri Light" panose="020F0302020204030204" pitchFamily="34" charset="0"/>
                <a:cs typeface="Calibri Light" panose="020F0302020204030204" pitchFamily="34" charset="0"/>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228600" algn="l">
              <a:spcBef>
                <a:spcPts val="280"/>
              </a:spcBef>
              <a:spcAft>
                <a:spcPts val="0"/>
              </a:spcAft>
              <a:buClr>
                <a:schemeClr val="dk1"/>
              </a:buClr>
              <a:buSzPts val="1400"/>
              <a:buNone/>
              <a:defRPr/>
            </a:lvl4pPr>
            <a:lvl5pPr marL="2286000" lvl="4" indent="-228600" algn="l">
              <a:spcBef>
                <a:spcPts val="280"/>
              </a:spcBef>
              <a:spcAft>
                <a:spcPts val="0"/>
              </a:spcAft>
              <a:buClr>
                <a:schemeClr val="dk1"/>
              </a:buClr>
              <a:buSzPts val="14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5" name="Google Shape;85;p80"/>
          <p:cNvSpPr txBox="1">
            <a:spLocks noGrp="1"/>
          </p:cNvSpPr>
          <p:nvPr>
            <p:ph type="body" idx="2"/>
          </p:nvPr>
        </p:nvSpPr>
        <p:spPr>
          <a:xfrm>
            <a:off x="4271799" y="1412776"/>
            <a:ext cx="3662197" cy="2016224"/>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atin typeface="Calibri Light" panose="020F0302020204030204" pitchFamily="34" charset="0"/>
                <a:cs typeface="Calibri Light" panose="020F0302020204030204" pitchFamily="34" charset="0"/>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228600" algn="l">
              <a:spcBef>
                <a:spcPts val="280"/>
              </a:spcBef>
              <a:spcAft>
                <a:spcPts val="0"/>
              </a:spcAft>
              <a:buClr>
                <a:schemeClr val="dk1"/>
              </a:buClr>
              <a:buSzPts val="1400"/>
              <a:buNone/>
              <a:defRPr/>
            </a:lvl4pPr>
            <a:lvl5pPr marL="2286000" lvl="4" indent="-228600" algn="l">
              <a:spcBef>
                <a:spcPts val="280"/>
              </a:spcBef>
              <a:spcAft>
                <a:spcPts val="0"/>
              </a:spcAft>
              <a:buClr>
                <a:schemeClr val="dk1"/>
              </a:buClr>
              <a:buSzPts val="14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6" name="Google Shape;86;p80"/>
          <p:cNvSpPr txBox="1">
            <a:spLocks noGrp="1"/>
          </p:cNvSpPr>
          <p:nvPr>
            <p:ph type="body" idx="3"/>
          </p:nvPr>
        </p:nvSpPr>
        <p:spPr>
          <a:xfrm>
            <a:off x="8016215" y="1412776"/>
            <a:ext cx="3662197" cy="2016224"/>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atin typeface="Calibri Light" panose="020F0302020204030204" pitchFamily="34" charset="0"/>
                <a:cs typeface="Calibri Light" panose="020F0302020204030204" pitchFamily="34" charset="0"/>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228600" algn="l">
              <a:spcBef>
                <a:spcPts val="280"/>
              </a:spcBef>
              <a:spcAft>
                <a:spcPts val="0"/>
              </a:spcAft>
              <a:buClr>
                <a:schemeClr val="dk1"/>
              </a:buClr>
              <a:buSzPts val="1400"/>
              <a:buNone/>
              <a:defRPr/>
            </a:lvl4pPr>
            <a:lvl5pPr marL="2286000" lvl="4" indent="-228600" algn="l">
              <a:spcBef>
                <a:spcPts val="280"/>
              </a:spcBef>
              <a:spcAft>
                <a:spcPts val="0"/>
              </a:spcAft>
              <a:buClr>
                <a:schemeClr val="dk1"/>
              </a:buClr>
              <a:buSzPts val="14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7" name="Google Shape;87;p80"/>
          <p:cNvSpPr txBox="1">
            <a:spLocks noGrp="1"/>
          </p:cNvSpPr>
          <p:nvPr>
            <p:ph type="body" idx="4"/>
          </p:nvPr>
        </p:nvSpPr>
        <p:spPr>
          <a:xfrm>
            <a:off x="517551" y="3573016"/>
            <a:ext cx="3662197" cy="2016224"/>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atin typeface="Calibri Light" panose="020F0302020204030204" pitchFamily="34" charset="0"/>
                <a:cs typeface="Calibri Light" panose="020F0302020204030204" pitchFamily="34" charset="0"/>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228600" algn="l">
              <a:spcBef>
                <a:spcPts val="280"/>
              </a:spcBef>
              <a:spcAft>
                <a:spcPts val="0"/>
              </a:spcAft>
              <a:buClr>
                <a:schemeClr val="dk1"/>
              </a:buClr>
              <a:buSzPts val="1400"/>
              <a:buNone/>
              <a:defRPr/>
            </a:lvl4pPr>
            <a:lvl5pPr marL="2286000" lvl="4" indent="-228600" algn="l">
              <a:spcBef>
                <a:spcPts val="280"/>
              </a:spcBef>
              <a:spcAft>
                <a:spcPts val="0"/>
              </a:spcAft>
              <a:buClr>
                <a:schemeClr val="dk1"/>
              </a:buClr>
              <a:buSzPts val="14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8" name="Google Shape;88;p80"/>
          <p:cNvSpPr txBox="1">
            <a:spLocks noGrp="1"/>
          </p:cNvSpPr>
          <p:nvPr>
            <p:ph type="body" idx="5"/>
          </p:nvPr>
        </p:nvSpPr>
        <p:spPr>
          <a:xfrm>
            <a:off x="4261967" y="3573016"/>
            <a:ext cx="3662197" cy="2016224"/>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atin typeface="Calibri Light" panose="020F0302020204030204" pitchFamily="34" charset="0"/>
                <a:cs typeface="Calibri Light" panose="020F0302020204030204" pitchFamily="34" charset="0"/>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228600" algn="l">
              <a:spcBef>
                <a:spcPts val="280"/>
              </a:spcBef>
              <a:spcAft>
                <a:spcPts val="0"/>
              </a:spcAft>
              <a:buClr>
                <a:schemeClr val="dk1"/>
              </a:buClr>
              <a:buSzPts val="1400"/>
              <a:buNone/>
              <a:defRPr/>
            </a:lvl4pPr>
            <a:lvl5pPr marL="2286000" lvl="4" indent="-228600" algn="l">
              <a:spcBef>
                <a:spcPts val="280"/>
              </a:spcBef>
              <a:spcAft>
                <a:spcPts val="0"/>
              </a:spcAft>
              <a:buClr>
                <a:schemeClr val="dk1"/>
              </a:buClr>
              <a:buSzPts val="14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9" name="Google Shape;89;p80"/>
          <p:cNvSpPr txBox="1">
            <a:spLocks noGrp="1"/>
          </p:cNvSpPr>
          <p:nvPr>
            <p:ph type="body" idx="6"/>
          </p:nvPr>
        </p:nvSpPr>
        <p:spPr>
          <a:xfrm>
            <a:off x="8006383" y="3573016"/>
            <a:ext cx="3662197" cy="2016224"/>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atin typeface="Calibri Light" panose="020F0302020204030204" pitchFamily="34" charset="0"/>
                <a:cs typeface="Calibri Light" panose="020F0302020204030204" pitchFamily="34" charset="0"/>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228600" algn="l">
              <a:spcBef>
                <a:spcPts val="280"/>
              </a:spcBef>
              <a:spcAft>
                <a:spcPts val="0"/>
              </a:spcAft>
              <a:buClr>
                <a:schemeClr val="dk1"/>
              </a:buClr>
              <a:buSzPts val="1400"/>
              <a:buNone/>
              <a:defRPr/>
            </a:lvl4pPr>
            <a:lvl5pPr marL="2286000" lvl="4" indent="-228600" algn="l">
              <a:spcBef>
                <a:spcPts val="280"/>
              </a:spcBef>
              <a:spcAft>
                <a:spcPts val="0"/>
              </a:spcAft>
              <a:buClr>
                <a:schemeClr val="dk1"/>
              </a:buClr>
              <a:buSzPts val="14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23984972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90"/>
        <p:cNvGrpSpPr/>
        <p:nvPr/>
      </p:nvGrpSpPr>
      <p:grpSpPr>
        <a:xfrm>
          <a:off x="0" y="0"/>
          <a:ext cx="0" cy="0"/>
          <a:chOff x="0" y="0"/>
          <a:chExt cx="0" cy="0"/>
        </a:xfrm>
      </p:grpSpPr>
      <p:sp>
        <p:nvSpPr>
          <p:cNvPr id="91" name="Google Shape;91;p81"/>
          <p:cNvSpPr txBox="1">
            <a:spLocks noGrp="1"/>
          </p:cNvSpPr>
          <p:nvPr>
            <p:ph type="title"/>
          </p:nvPr>
        </p:nvSpPr>
        <p:spPr>
          <a:xfrm>
            <a:off x="609600" y="274638"/>
            <a:ext cx="10972800" cy="70621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595959"/>
              </a:buClr>
              <a:buSzPts val="1800"/>
              <a:buNone/>
              <a:defRPr>
                <a:latin typeface="Calibri Light" panose="020F0302020204030204" pitchFamily="34" charset="0"/>
                <a:cs typeface="Calibri Light" panose="020F03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81"/>
          <p:cNvSpPr txBox="1">
            <a:spLocks noGrp="1"/>
          </p:cNvSpPr>
          <p:nvPr>
            <p:ph type="sldNum" idx="12"/>
          </p:nvPr>
        </p:nvSpPr>
        <p:spPr>
          <a:xfrm>
            <a:off x="623393" y="6466769"/>
            <a:ext cx="1774891"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atin typeface="Calibri Light" panose="020F0302020204030204" pitchFamily="34" charset="0"/>
                <a:cs typeface="Calibri Light" panose="020F0302020204030204" pitchFamily="34" charset="0"/>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00000000-1234-1234-1234-123412341234}" type="slidenum">
              <a:rPr lang="no-NO" smtClean="0"/>
              <a:pPr/>
              <a:t>‹#›</a:t>
            </a:fld>
            <a:endParaRPr lang="no-NO"/>
          </a:p>
        </p:txBody>
      </p:sp>
      <p:sp>
        <p:nvSpPr>
          <p:cNvPr id="93" name="Google Shape;93;p81"/>
          <p:cNvSpPr txBox="1">
            <a:spLocks noGrp="1"/>
          </p:cNvSpPr>
          <p:nvPr>
            <p:ph type="body" idx="1"/>
          </p:nvPr>
        </p:nvSpPr>
        <p:spPr>
          <a:xfrm>
            <a:off x="624000" y="1052736"/>
            <a:ext cx="3370205" cy="1656184"/>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atin typeface="Calibri Light" panose="020F0302020204030204" pitchFamily="34" charset="0"/>
                <a:cs typeface="Calibri Light" panose="020F0302020204030204" pitchFamily="34" charset="0"/>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228600" algn="l">
              <a:spcBef>
                <a:spcPts val="280"/>
              </a:spcBef>
              <a:spcAft>
                <a:spcPts val="0"/>
              </a:spcAft>
              <a:buClr>
                <a:schemeClr val="dk1"/>
              </a:buClr>
              <a:buSzPts val="1400"/>
              <a:buNone/>
              <a:defRPr/>
            </a:lvl4pPr>
            <a:lvl5pPr marL="2286000" lvl="4" indent="-228600" algn="l">
              <a:spcBef>
                <a:spcPts val="280"/>
              </a:spcBef>
              <a:spcAft>
                <a:spcPts val="0"/>
              </a:spcAft>
              <a:buClr>
                <a:schemeClr val="dk1"/>
              </a:buClr>
              <a:buSzPts val="14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4" name="Google Shape;94;p81"/>
          <p:cNvSpPr txBox="1">
            <a:spLocks noGrp="1"/>
          </p:cNvSpPr>
          <p:nvPr>
            <p:ph type="body" idx="2"/>
          </p:nvPr>
        </p:nvSpPr>
        <p:spPr>
          <a:xfrm>
            <a:off x="4368000" y="1052736"/>
            <a:ext cx="3370205" cy="1656184"/>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atin typeface="Calibri Light" panose="020F0302020204030204" pitchFamily="34" charset="0"/>
                <a:cs typeface="Calibri Light" panose="020F0302020204030204" pitchFamily="34" charset="0"/>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228600" algn="l">
              <a:spcBef>
                <a:spcPts val="280"/>
              </a:spcBef>
              <a:spcAft>
                <a:spcPts val="0"/>
              </a:spcAft>
              <a:buClr>
                <a:schemeClr val="dk1"/>
              </a:buClr>
              <a:buSzPts val="1400"/>
              <a:buNone/>
              <a:defRPr/>
            </a:lvl4pPr>
            <a:lvl5pPr marL="2286000" lvl="4" indent="-228600" algn="l">
              <a:spcBef>
                <a:spcPts val="280"/>
              </a:spcBef>
              <a:spcAft>
                <a:spcPts val="0"/>
              </a:spcAft>
              <a:buClr>
                <a:schemeClr val="dk1"/>
              </a:buClr>
              <a:buSzPts val="14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5" name="Google Shape;95;p81"/>
          <p:cNvSpPr txBox="1">
            <a:spLocks noGrp="1"/>
          </p:cNvSpPr>
          <p:nvPr>
            <p:ph type="body" idx="3"/>
          </p:nvPr>
        </p:nvSpPr>
        <p:spPr>
          <a:xfrm>
            <a:off x="8112000" y="1052736"/>
            <a:ext cx="3370205" cy="1656184"/>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atin typeface="Calibri Light" panose="020F0302020204030204" pitchFamily="34" charset="0"/>
                <a:cs typeface="Calibri Light" panose="020F0302020204030204" pitchFamily="34" charset="0"/>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228600" algn="l">
              <a:spcBef>
                <a:spcPts val="280"/>
              </a:spcBef>
              <a:spcAft>
                <a:spcPts val="0"/>
              </a:spcAft>
              <a:buClr>
                <a:schemeClr val="dk1"/>
              </a:buClr>
              <a:buSzPts val="1400"/>
              <a:buNone/>
              <a:defRPr/>
            </a:lvl4pPr>
            <a:lvl5pPr marL="2286000" lvl="4" indent="-228600" algn="l">
              <a:spcBef>
                <a:spcPts val="280"/>
              </a:spcBef>
              <a:spcAft>
                <a:spcPts val="0"/>
              </a:spcAft>
              <a:buClr>
                <a:schemeClr val="dk1"/>
              </a:buClr>
              <a:buSzPts val="14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6" name="Google Shape;96;p81"/>
          <p:cNvSpPr txBox="1">
            <a:spLocks noGrp="1"/>
          </p:cNvSpPr>
          <p:nvPr>
            <p:ph type="body" idx="4"/>
          </p:nvPr>
        </p:nvSpPr>
        <p:spPr>
          <a:xfrm>
            <a:off x="623392" y="2780928"/>
            <a:ext cx="3370205" cy="1656184"/>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atin typeface="Calibri Light" panose="020F0302020204030204" pitchFamily="34" charset="0"/>
                <a:cs typeface="Calibri Light" panose="020F0302020204030204" pitchFamily="34" charset="0"/>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228600" algn="l">
              <a:spcBef>
                <a:spcPts val="280"/>
              </a:spcBef>
              <a:spcAft>
                <a:spcPts val="0"/>
              </a:spcAft>
              <a:buClr>
                <a:schemeClr val="dk1"/>
              </a:buClr>
              <a:buSzPts val="1400"/>
              <a:buNone/>
              <a:defRPr/>
            </a:lvl4pPr>
            <a:lvl5pPr marL="2286000" lvl="4" indent="-228600" algn="l">
              <a:spcBef>
                <a:spcPts val="280"/>
              </a:spcBef>
              <a:spcAft>
                <a:spcPts val="0"/>
              </a:spcAft>
              <a:buClr>
                <a:schemeClr val="dk1"/>
              </a:buClr>
              <a:buSzPts val="14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7" name="Google Shape;97;p81"/>
          <p:cNvSpPr txBox="1">
            <a:spLocks noGrp="1"/>
          </p:cNvSpPr>
          <p:nvPr>
            <p:ph type="body" idx="5"/>
          </p:nvPr>
        </p:nvSpPr>
        <p:spPr>
          <a:xfrm>
            <a:off x="4367808" y="2780928"/>
            <a:ext cx="3370205" cy="1656184"/>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atin typeface="Calibri Light" panose="020F0302020204030204" pitchFamily="34" charset="0"/>
                <a:cs typeface="Calibri Light" panose="020F0302020204030204" pitchFamily="34" charset="0"/>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228600" algn="l">
              <a:spcBef>
                <a:spcPts val="280"/>
              </a:spcBef>
              <a:spcAft>
                <a:spcPts val="0"/>
              </a:spcAft>
              <a:buClr>
                <a:schemeClr val="dk1"/>
              </a:buClr>
              <a:buSzPts val="1400"/>
              <a:buNone/>
              <a:defRPr/>
            </a:lvl4pPr>
            <a:lvl5pPr marL="2286000" lvl="4" indent="-228600" algn="l">
              <a:spcBef>
                <a:spcPts val="280"/>
              </a:spcBef>
              <a:spcAft>
                <a:spcPts val="0"/>
              </a:spcAft>
              <a:buClr>
                <a:schemeClr val="dk1"/>
              </a:buClr>
              <a:buSzPts val="14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8" name="Google Shape;98;p81"/>
          <p:cNvSpPr txBox="1">
            <a:spLocks noGrp="1"/>
          </p:cNvSpPr>
          <p:nvPr>
            <p:ph type="body" idx="6"/>
          </p:nvPr>
        </p:nvSpPr>
        <p:spPr>
          <a:xfrm>
            <a:off x="8112224" y="2780928"/>
            <a:ext cx="3370205" cy="1656184"/>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atin typeface="Calibri Light" panose="020F0302020204030204" pitchFamily="34" charset="0"/>
                <a:cs typeface="Calibri Light" panose="020F0302020204030204" pitchFamily="34" charset="0"/>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228600" algn="l">
              <a:spcBef>
                <a:spcPts val="280"/>
              </a:spcBef>
              <a:spcAft>
                <a:spcPts val="0"/>
              </a:spcAft>
              <a:buClr>
                <a:schemeClr val="dk1"/>
              </a:buClr>
              <a:buSzPts val="1400"/>
              <a:buNone/>
              <a:defRPr/>
            </a:lvl4pPr>
            <a:lvl5pPr marL="2286000" lvl="4" indent="-228600" algn="l">
              <a:spcBef>
                <a:spcPts val="280"/>
              </a:spcBef>
              <a:spcAft>
                <a:spcPts val="0"/>
              </a:spcAft>
              <a:buClr>
                <a:schemeClr val="dk1"/>
              </a:buClr>
              <a:buSzPts val="14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9" name="Google Shape;99;p81"/>
          <p:cNvSpPr txBox="1">
            <a:spLocks noGrp="1"/>
          </p:cNvSpPr>
          <p:nvPr>
            <p:ph type="body" idx="7"/>
          </p:nvPr>
        </p:nvSpPr>
        <p:spPr>
          <a:xfrm>
            <a:off x="623392" y="4509120"/>
            <a:ext cx="3370205" cy="1656184"/>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atin typeface="Calibri Light" panose="020F0302020204030204" pitchFamily="34" charset="0"/>
                <a:cs typeface="Calibri Light" panose="020F0302020204030204" pitchFamily="34" charset="0"/>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228600" algn="l">
              <a:spcBef>
                <a:spcPts val="280"/>
              </a:spcBef>
              <a:spcAft>
                <a:spcPts val="0"/>
              </a:spcAft>
              <a:buClr>
                <a:schemeClr val="dk1"/>
              </a:buClr>
              <a:buSzPts val="1400"/>
              <a:buNone/>
              <a:defRPr/>
            </a:lvl4pPr>
            <a:lvl5pPr marL="2286000" lvl="4" indent="-228600" algn="l">
              <a:spcBef>
                <a:spcPts val="280"/>
              </a:spcBef>
              <a:spcAft>
                <a:spcPts val="0"/>
              </a:spcAft>
              <a:buClr>
                <a:schemeClr val="dk1"/>
              </a:buClr>
              <a:buSzPts val="14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0" name="Google Shape;100;p81"/>
          <p:cNvSpPr txBox="1">
            <a:spLocks noGrp="1"/>
          </p:cNvSpPr>
          <p:nvPr>
            <p:ph type="body" idx="8"/>
          </p:nvPr>
        </p:nvSpPr>
        <p:spPr>
          <a:xfrm>
            <a:off x="4367808" y="4509120"/>
            <a:ext cx="3370205" cy="1656184"/>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atin typeface="Calibri Light" panose="020F0302020204030204" pitchFamily="34" charset="0"/>
                <a:cs typeface="Calibri Light" panose="020F0302020204030204" pitchFamily="34" charset="0"/>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228600" algn="l">
              <a:spcBef>
                <a:spcPts val="280"/>
              </a:spcBef>
              <a:spcAft>
                <a:spcPts val="0"/>
              </a:spcAft>
              <a:buClr>
                <a:schemeClr val="dk1"/>
              </a:buClr>
              <a:buSzPts val="1400"/>
              <a:buNone/>
              <a:defRPr/>
            </a:lvl4pPr>
            <a:lvl5pPr marL="2286000" lvl="4" indent="-228600" algn="l">
              <a:spcBef>
                <a:spcPts val="280"/>
              </a:spcBef>
              <a:spcAft>
                <a:spcPts val="0"/>
              </a:spcAft>
              <a:buClr>
                <a:schemeClr val="dk1"/>
              </a:buClr>
              <a:buSzPts val="14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1" name="Google Shape;101;p81"/>
          <p:cNvSpPr txBox="1">
            <a:spLocks noGrp="1"/>
          </p:cNvSpPr>
          <p:nvPr>
            <p:ph type="body" idx="9"/>
          </p:nvPr>
        </p:nvSpPr>
        <p:spPr>
          <a:xfrm>
            <a:off x="8112224" y="4509120"/>
            <a:ext cx="3370205" cy="1656184"/>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atin typeface="Calibri Light" panose="020F0302020204030204" pitchFamily="34" charset="0"/>
                <a:cs typeface="Calibri Light" panose="020F0302020204030204" pitchFamily="34" charset="0"/>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228600" algn="l">
              <a:spcBef>
                <a:spcPts val="280"/>
              </a:spcBef>
              <a:spcAft>
                <a:spcPts val="0"/>
              </a:spcAft>
              <a:buClr>
                <a:schemeClr val="dk1"/>
              </a:buClr>
              <a:buSzPts val="1400"/>
              <a:buNone/>
              <a:defRPr/>
            </a:lvl4pPr>
            <a:lvl5pPr marL="2286000" lvl="4" indent="-228600" algn="l">
              <a:spcBef>
                <a:spcPts val="280"/>
              </a:spcBef>
              <a:spcAft>
                <a:spcPts val="0"/>
              </a:spcAft>
              <a:buClr>
                <a:schemeClr val="dk1"/>
              </a:buClr>
              <a:buSzPts val="14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25294421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matchingName="5_Custom Layout">
  <p:cSld name="5_Custom Layout">
    <p:spTree>
      <p:nvGrpSpPr>
        <p:cNvPr id="1" name="Shape 105"/>
        <p:cNvGrpSpPr/>
        <p:nvPr/>
      </p:nvGrpSpPr>
      <p:grpSpPr>
        <a:xfrm>
          <a:off x="0" y="0"/>
          <a:ext cx="0" cy="0"/>
          <a:chOff x="0" y="0"/>
          <a:chExt cx="0" cy="0"/>
        </a:xfrm>
      </p:grpSpPr>
      <p:grpSp>
        <p:nvGrpSpPr>
          <p:cNvPr id="106" name="Google Shape;106;p83"/>
          <p:cNvGrpSpPr/>
          <p:nvPr/>
        </p:nvGrpSpPr>
        <p:grpSpPr>
          <a:xfrm>
            <a:off x="719405" y="-8617"/>
            <a:ext cx="11479305" cy="6873910"/>
            <a:chOff x="539552" y="-8617"/>
            <a:chExt cx="8609479" cy="6873910"/>
          </a:xfrm>
        </p:grpSpPr>
        <p:sp>
          <p:nvSpPr>
            <p:cNvPr id="107" name="Google Shape;107;p83"/>
            <p:cNvSpPr/>
            <p:nvPr/>
          </p:nvSpPr>
          <p:spPr>
            <a:xfrm>
              <a:off x="539552" y="-8617"/>
              <a:ext cx="8604448" cy="6873909"/>
            </a:xfrm>
            <a:custGeom>
              <a:avLst/>
              <a:gdLst/>
              <a:ahLst/>
              <a:cxnLst/>
              <a:rect l="l" t="t" r="r" b="b"/>
              <a:pathLst>
                <a:path w="7484534" h="6866608" extrusionOk="0">
                  <a:moveTo>
                    <a:pt x="0" y="2734874"/>
                  </a:moveTo>
                  <a:lnTo>
                    <a:pt x="4876800" y="0"/>
                  </a:lnTo>
                  <a:lnTo>
                    <a:pt x="7482467" y="8608"/>
                  </a:lnTo>
                  <a:cubicBezTo>
                    <a:pt x="7488112" y="2294608"/>
                    <a:pt x="7478889" y="4580608"/>
                    <a:pt x="7484534" y="6866608"/>
                  </a:cubicBezTo>
                  <a:lnTo>
                    <a:pt x="2294467" y="6858282"/>
                  </a:lnTo>
                  <a:lnTo>
                    <a:pt x="0" y="2734874"/>
                  </a:lnTo>
                  <a:close/>
                </a:path>
              </a:pathLst>
            </a:custGeom>
            <a:solidFill>
              <a:srgbClr val="BFBFBF">
                <a:alpha val="5294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Light" panose="020F0302020204030204" pitchFamily="34" charset="0"/>
                <a:ea typeface="Calibri"/>
                <a:cs typeface="Calibri Light" panose="020F0302020204030204" pitchFamily="34" charset="0"/>
                <a:sym typeface="Calibri"/>
              </a:endParaRPr>
            </a:p>
          </p:txBody>
        </p:sp>
        <p:sp>
          <p:nvSpPr>
            <p:cNvPr id="108" name="Google Shape;108;p83"/>
            <p:cNvSpPr/>
            <p:nvPr/>
          </p:nvSpPr>
          <p:spPr>
            <a:xfrm>
              <a:off x="3032787" y="692696"/>
              <a:ext cx="6116244" cy="6165669"/>
            </a:xfrm>
            <a:custGeom>
              <a:avLst/>
              <a:gdLst/>
              <a:ahLst/>
              <a:cxnLst/>
              <a:rect l="l" t="t" r="r" b="b"/>
              <a:pathLst>
                <a:path w="5615426" h="6382128" extrusionOk="0">
                  <a:moveTo>
                    <a:pt x="0" y="2380587"/>
                  </a:moveTo>
                  <a:lnTo>
                    <a:pt x="3791662" y="0"/>
                  </a:lnTo>
                  <a:lnTo>
                    <a:pt x="5615426" y="1352550"/>
                  </a:lnTo>
                  <a:lnTo>
                    <a:pt x="5607406" y="1991553"/>
                  </a:lnTo>
                  <a:lnTo>
                    <a:pt x="4766408" y="1352316"/>
                  </a:lnTo>
                  <a:lnTo>
                    <a:pt x="1662615" y="2240193"/>
                  </a:lnTo>
                  <a:lnTo>
                    <a:pt x="4210600" y="6382128"/>
                  </a:lnTo>
                  <a:lnTo>
                    <a:pt x="1781887" y="6381750"/>
                  </a:lnTo>
                  <a:lnTo>
                    <a:pt x="0" y="2380587"/>
                  </a:lnTo>
                  <a:close/>
                </a:path>
              </a:pathLst>
            </a:custGeom>
            <a:solidFill>
              <a:srgbClr val="92D050">
                <a:alpha val="5372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Light" panose="020F0302020204030204" pitchFamily="34" charset="0"/>
                <a:ea typeface="Calibri"/>
                <a:cs typeface="Calibri Light" panose="020F0302020204030204" pitchFamily="34" charset="0"/>
                <a:sym typeface="Calibri"/>
              </a:endParaRPr>
            </a:p>
          </p:txBody>
        </p:sp>
        <p:sp>
          <p:nvSpPr>
            <p:cNvPr id="109" name="Google Shape;109;p83"/>
            <p:cNvSpPr/>
            <p:nvPr/>
          </p:nvSpPr>
          <p:spPr>
            <a:xfrm>
              <a:off x="4860032" y="1988840"/>
              <a:ext cx="4283388" cy="4876453"/>
            </a:xfrm>
            <a:custGeom>
              <a:avLst/>
              <a:gdLst/>
              <a:ahLst/>
              <a:cxnLst/>
              <a:rect l="l" t="t" r="r" b="b"/>
              <a:pathLst>
                <a:path w="4076700" h="5048250" extrusionOk="0">
                  <a:moveTo>
                    <a:pt x="0" y="904875"/>
                  </a:moveTo>
                  <a:lnTo>
                    <a:pt x="3209925" y="0"/>
                  </a:lnTo>
                  <a:lnTo>
                    <a:pt x="4076700" y="638175"/>
                  </a:lnTo>
                  <a:lnTo>
                    <a:pt x="4076700" y="5048250"/>
                  </a:lnTo>
                  <a:lnTo>
                    <a:pt x="2647950" y="5048250"/>
                  </a:lnTo>
                  <a:lnTo>
                    <a:pt x="0" y="904875"/>
                  </a:lnTo>
                  <a:close/>
                </a:path>
              </a:pathLst>
            </a:custGeom>
            <a:solidFill>
              <a:schemeClr val="lt1">
                <a:alpha val="52549"/>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Light" panose="020F0302020204030204" pitchFamily="34" charset="0"/>
                <a:ea typeface="Calibri"/>
                <a:cs typeface="Calibri Light" panose="020F0302020204030204" pitchFamily="34" charset="0"/>
                <a:sym typeface="Calibri"/>
              </a:endParaRPr>
            </a:p>
          </p:txBody>
        </p:sp>
      </p:grpSp>
      <p:sp>
        <p:nvSpPr>
          <p:cNvPr id="110" name="Google Shape;110;p83"/>
          <p:cNvSpPr txBox="1">
            <a:spLocks noGrp="1"/>
          </p:cNvSpPr>
          <p:nvPr>
            <p:ph type="title"/>
          </p:nvPr>
        </p:nvSpPr>
        <p:spPr>
          <a:xfrm>
            <a:off x="815413" y="3645024"/>
            <a:ext cx="6144683" cy="1148304"/>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595959"/>
              </a:buClr>
              <a:buSzPts val="1800"/>
              <a:buNone/>
              <a:defRPr>
                <a:latin typeface="Calibri Light" panose="020F0302020204030204" pitchFamily="34" charset="0"/>
                <a:cs typeface="Calibri Light" panose="020F03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11" name="Google Shape;111;p83"/>
          <p:cNvGrpSpPr/>
          <p:nvPr/>
        </p:nvGrpSpPr>
        <p:grpSpPr>
          <a:xfrm>
            <a:off x="8318590" y="3132161"/>
            <a:ext cx="3008204" cy="834528"/>
            <a:chOff x="4165494" y="756606"/>
            <a:chExt cx="3008204" cy="834528"/>
          </a:xfrm>
        </p:grpSpPr>
        <p:pic>
          <p:nvPicPr>
            <p:cNvPr id="112" name="Google Shape;112;p83"/>
            <p:cNvPicPr preferRelativeResize="0"/>
            <p:nvPr/>
          </p:nvPicPr>
          <p:blipFill rotWithShape="1">
            <a:blip r:embed="rId2">
              <a:alphaModFix/>
            </a:blip>
            <a:srcRect/>
            <a:stretch/>
          </p:blipFill>
          <p:spPr>
            <a:xfrm>
              <a:off x="4165494" y="808707"/>
              <a:ext cx="782427" cy="782427"/>
            </a:xfrm>
            <a:prstGeom prst="rect">
              <a:avLst/>
            </a:prstGeom>
            <a:noFill/>
            <a:ln>
              <a:noFill/>
            </a:ln>
          </p:spPr>
        </p:pic>
        <p:sp>
          <p:nvSpPr>
            <p:cNvPr id="113" name="Google Shape;113;p83"/>
            <p:cNvSpPr txBox="1"/>
            <p:nvPr/>
          </p:nvSpPr>
          <p:spPr>
            <a:xfrm>
              <a:off x="4954629" y="756606"/>
              <a:ext cx="2219069"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o-NO" sz="2400" b="1">
                  <a:solidFill>
                    <a:schemeClr val="dk1"/>
                  </a:solidFill>
                  <a:latin typeface="Calibri Light" panose="020F0302020204030204" pitchFamily="34" charset="0"/>
                  <a:ea typeface="Arial"/>
                  <a:cs typeface="Calibri Light" panose="020F0302020204030204" pitchFamily="34" charset="0"/>
                  <a:sym typeface="Arial"/>
                </a:rPr>
                <a:t>NORSK</a:t>
              </a:r>
              <a:endParaRPr>
                <a:latin typeface="Calibri Light" panose="020F0302020204030204" pitchFamily="34" charset="0"/>
                <a:cs typeface="Calibri Light" panose="020F0302020204030204" pitchFamily="34" charset="0"/>
              </a:endParaRPr>
            </a:p>
            <a:p>
              <a:pPr marL="0" marR="0" lvl="0" indent="0" algn="l" rtl="0">
                <a:spcBef>
                  <a:spcPts val="0"/>
                </a:spcBef>
                <a:spcAft>
                  <a:spcPts val="0"/>
                </a:spcAft>
                <a:buNone/>
              </a:pPr>
              <a:r>
                <a:rPr lang="no-NO" sz="2400" b="0">
                  <a:solidFill>
                    <a:schemeClr val="dk1"/>
                  </a:solidFill>
                  <a:latin typeface="Calibri Light" panose="020F0302020204030204" pitchFamily="34" charset="0"/>
                  <a:ea typeface="Arial"/>
                  <a:cs typeface="Calibri Light" panose="020F0302020204030204" pitchFamily="34" charset="0"/>
                  <a:sym typeface="Arial"/>
                </a:rPr>
                <a:t>KJERNEKRAFT</a:t>
              </a:r>
              <a:endParaRPr sz="2400" b="0">
                <a:solidFill>
                  <a:schemeClr val="dk1"/>
                </a:solidFill>
                <a:latin typeface="Calibri Light" panose="020F0302020204030204" pitchFamily="34" charset="0"/>
                <a:ea typeface="Arial"/>
                <a:cs typeface="Calibri Light" panose="020F0302020204030204" pitchFamily="34" charset="0"/>
                <a:sym typeface="Arial"/>
              </a:endParaRPr>
            </a:p>
          </p:txBody>
        </p:sp>
      </p:grpSp>
    </p:spTree>
    <p:extLst>
      <p:ext uri="{BB962C8B-B14F-4D97-AF65-F5344CB8AC3E}">
        <p14:creationId xmlns:p14="http://schemas.microsoft.com/office/powerpoint/2010/main" val="350539146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7_Custom Layout">
  <p:cSld name="7_Custom Layout">
    <p:spTree>
      <p:nvGrpSpPr>
        <p:cNvPr id="1" name="Shape 123"/>
        <p:cNvGrpSpPr/>
        <p:nvPr/>
      </p:nvGrpSpPr>
      <p:grpSpPr>
        <a:xfrm>
          <a:off x="0" y="0"/>
          <a:ext cx="0" cy="0"/>
          <a:chOff x="0" y="0"/>
          <a:chExt cx="0" cy="0"/>
        </a:xfrm>
      </p:grpSpPr>
      <p:sp>
        <p:nvSpPr>
          <p:cNvPr id="124" name="Google Shape;124;p86"/>
          <p:cNvSpPr txBox="1">
            <a:spLocks noGrp="1"/>
          </p:cNvSpPr>
          <p:nvPr>
            <p:ph type="title"/>
          </p:nvPr>
        </p:nvSpPr>
        <p:spPr>
          <a:xfrm>
            <a:off x="609600" y="274638"/>
            <a:ext cx="10972800" cy="70621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595959"/>
              </a:buClr>
              <a:buSzPts val="1800"/>
              <a:buNone/>
              <a:defRPr>
                <a:latin typeface="Calibri Light" panose="020F0302020204030204" pitchFamily="34" charset="0"/>
                <a:cs typeface="Calibri Light" panose="020F03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5" name="Google Shape;125;p86"/>
          <p:cNvSpPr txBox="1">
            <a:spLocks noGrp="1"/>
          </p:cNvSpPr>
          <p:nvPr>
            <p:ph type="body" idx="1"/>
          </p:nvPr>
        </p:nvSpPr>
        <p:spPr>
          <a:xfrm>
            <a:off x="624000" y="1052736"/>
            <a:ext cx="10972800" cy="2448272"/>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atin typeface="Calibri Light" panose="020F0302020204030204" pitchFamily="34" charset="0"/>
                <a:cs typeface="Calibri Light" panose="020F0302020204030204" pitchFamily="34" charset="0"/>
              </a:defRPr>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6" name="Google Shape;126;p86"/>
          <p:cNvSpPr txBox="1">
            <a:spLocks noGrp="1"/>
          </p:cNvSpPr>
          <p:nvPr>
            <p:ph type="body" idx="2"/>
          </p:nvPr>
        </p:nvSpPr>
        <p:spPr>
          <a:xfrm>
            <a:off x="623392" y="3645024"/>
            <a:ext cx="10972800" cy="2448272"/>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atin typeface="Calibri Light" panose="020F0302020204030204" pitchFamily="34" charset="0"/>
                <a:cs typeface="Calibri Light" panose="020F0302020204030204" pitchFamily="34" charset="0"/>
              </a:defRPr>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7" name="Google Shape;127;p86"/>
          <p:cNvSpPr txBox="1">
            <a:spLocks noGrp="1"/>
          </p:cNvSpPr>
          <p:nvPr>
            <p:ph type="sldNum" idx="12"/>
          </p:nvPr>
        </p:nvSpPr>
        <p:spPr>
          <a:xfrm>
            <a:off x="623393" y="6466769"/>
            <a:ext cx="1774891"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atin typeface="Calibri Light" panose="020F0302020204030204" pitchFamily="34" charset="0"/>
                <a:cs typeface="Calibri Light" panose="020F0302020204030204" pitchFamily="34" charset="0"/>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00000000-1234-1234-1234-123412341234}" type="slidenum">
              <a:rPr lang="no-NO" smtClean="0"/>
              <a:pPr/>
              <a:t>‹#›</a:t>
            </a:fld>
            <a:endParaRPr lang="no-NO"/>
          </a:p>
        </p:txBody>
      </p:sp>
    </p:spTree>
    <p:extLst>
      <p:ext uri="{BB962C8B-B14F-4D97-AF65-F5344CB8AC3E}">
        <p14:creationId xmlns:p14="http://schemas.microsoft.com/office/powerpoint/2010/main" val="185055517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128"/>
        <p:cNvGrpSpPr/>
        <p:nvPr/>
      </p:nvGrpSpPr>
      <p:grpSpPr>
        <a:xfrm>
          <a:off x="0" y="0"/>
          <a:ext cx="0" cy="0"/>
          <a:chOff x="0" y="0"/>
          <a:chExt cx="0" cy="0"/>
        </a:xfrm>
      </p:grpSpPr>
      <p:sp>
        <p:nvSpPr>
          <p:cNvPr id="129" name="Google Shape;129;p87"/>
          <p:cNvSpPr txBox="1">
            <a:spLocks noGrp="1"/>
          </p:cNvSpPr>
          <p:nvPr>
            <p:ph type="title"/>
          </p:nvPr>
        </p:nvSpPr>
        <p:spPr>
          <a:xfrm>
            <a:off x="609600" y="274638"/>
            <a:ext cx="10972800" cy="70621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595959"/>
              </a:buClr>
              <a:buSzPts val="1800"/>
              <a:buNone/>
              <a:defRPr>
                <a:latin typeface="Calibri Light" panose="020F0302020204030204" pitchFamily="34" charset="0"/>
                <a:cs typeface="Calibri Light" panose="020F03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87"/>
          <p:cNvSpPr txBox="1">
            <a:spLocks noGrp="1"/>
          </p:cNvSpPr>
          <p:nvPr>
            <p:ph type="body" idx="1"/>
          </p:nvPr>
        </p:nvSpPr>
        <p:spPr>
          <a:xfrm>
            <a:off x="623392" y="1052736"/>
            <a:ext cx="5349032" cy="250391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atin typeface="Calibri Light" panose="020F0302020204030204" pitchFamily="34" charset="0"/>
                <a:cs typeface="Calibri Light" panose="020F0302020204030204" pitchFamily="34" charset="0"/>
              </a:defRPr>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31" name="Google Shape;131;p87"/>
          <p:cNvSpPr txBox="1">
            <a:spLocks noGrp="1"/>
          </p:cNvSpPr>
          <p:nvPr>
            <p:ph type="body" idx="2"/>
          </p:nvPr>
        </p:nvSpPr>
        <p:spPr>
          <a:xfrm>
            <a:off x="6211392" y="1052736"/>
            <a:ext cx="5349032" cy="250391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atin typeface="Calibri Light" panose="020F0302020204030204" pitchFamily="34" charset="0"/>
                <a:cs typeface="Calibri Light" panose="020F0302020204030204" pitchFamily="34" charset="0"/>
              </a:defRPr>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32" name="Google Shape;132;p87"/>
          <p:cNvSpPr txBox="1">
            <a:spLocks noGrp="1"/>
          </p:cNvSpPr>
          <p:nvPr>
            <p:ph type="body" idx="3"/>
          </p:nvPr>
        </p:nvSpPr>
        <p:spPr>
          <a:xfrm>
            <a:off x="624000" y="3661386"/>
            <a:ext cx="5349032" cy="250391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atin typeface="Calibri Light" panose="020F0302020204030204" pitchFamily="34" charset="0"/>
                <a:cs typeface="Calibri Light" panose="020F0302020204030204" pitchFamily="34" charset="0"/>
              </a:defRPr>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33" name="Google Shape;133;p87"/>
          <p:cNvSpPr txBox="1">
            <a:spLocks noGrp="1"/>
          </p:cNvSpPr>
          <p:nvPr>
            <p:ph type="body" idx="4"/>
          </p:nvPr>
        </p:nvSpPr>
        <p:spPr>
          <a:xfrm>
            <a:off x="6211392" y="3661386"/>
            <a:ext cx="5349032" cy="250391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atin typeface="Calibri Light" panose="020F0302020204030204" pitchFamily="34" charset="0"/>
                <a:cs typeface="Calibri Light" panose="020F0302020204030204" pitchFamily="34" charset="0"/>
              </a:defRPr>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34" name="Google Shape;134;p87"/>
          <p:cNvSpPr txBox="1">
            <a:spLocks noGrp="1"/>
          </p:cNvSpPr>
          <p:nvPr>
            <p:ph type="sldNum" idx="12"/>
          </p:nvPr>
        </p:nvSpPr>
        <p:spPr>
          <a:xfrm>
            <a:off x="623393" y="6466769"/>
            <a:ext cx="1774891"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atin typeface="Calibri Light" panose="020F0302020204030204" pitchFamily="34" charset="0"/>
                <a:cs typeface="Calibri Light" panose="020F0302020204030204" pitchFamily="34" charset="0"/>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00000000-1234-1234-1234-123412341234}" type="slidenum">
              <a:rPr lang="no-NO" smtClean="0"/>
              <a:pPr/>
              <a:t>‹#›</a:t>
            </a:fld>
            <a:endParaRPr lang="no-NO"/>
          </a:p>
        </p:txBody>
      </p:sp>
    </p:spTree>
    <p:extLst>
      <p:ext uri="{BB962C8B-B14F-4D97-AF65-F5344CB8AC3E}">
        <p14:creationId xmlns:p14="http://schemas.microsoft.com/office/powerpoint/2010/main" val="208918286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9_Custom Layout">
  <p:cSld name="9_Custom Layout">
    <p:spTree>
      <p:nvGrpSpPr>
        <p:cNvPr id="1" name="Shape 135"/>
        <p:cNvGrpSpPr/>
        <p:nvPr/>
      </p:nvGrpSpPr>
      <p:grpSpPr>
        <a:xfrm>
          <a:off x="0" y="0"/>
          <a:ext cx="0" cy="0"/>
          <a:chOff x="0" y="0"/>
          <a:chExt cx="0" cy="0"/>
        </a:xfrm>
      </p:grpSpPr>
      <p:sp>
        <p:nvSpPr>
          <p:cNvPr id="136" name="Google Shape;136;p88"/>
          <p:cNvSpPr txBox="1">
            <a:spLocks noGrp="1"/>
          </p:cNvSpPr>
          <p:nvPr>
            <p:ph type="title"/>
          </p:nvPr>
        </p:nvSpPr>
        <p:spPr>
          <a:xfrm>
            <a:off x="609600" y="274638"/>
            <a:ext cx="10972800" cy="70621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595959"/>
              </a:buClr>
              <a:buSzPts val="1800"/>
              <a:buNone/>
              <a:defRPr>
                <a:latin typeface="Calibri Light" panose="020F0302020204030204" pitchFamily="34" charset="0"/>
                <a:cs typeface="Calibri Light" panose="020F03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7" name="Google Shape;137;p88"/>
          <p:cNvSpPr txBox="1">
            <a:spLocks noGrp="1"/>
          </p:cNvSpPr>
          <p:nvPr>
            <p:ph type="body" idx="1"/>
          </p:nvPr>
        </p:nvSpPr>
        <p:spPr>
          <a:xfrm>
            <a:off x="527383" y="1412776"/>
            <a:ext cx="3662197" cy="2016224"/>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atin typeface="Calibri Light" panose="020F0302020204030204" pitchFamily="34" charset="0"/>
                <a:cs typeface="Calibri Light" panose="020F0302020204030204" pitchFamily="34" charset="0"/>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228600" algn="l">
              <a:spcBef>
                <a:spcPts val="280"/>
              </a:spcBef>
              <a:spcAft>
                <a:spcPts val="0"/>
              </a:spcAft>
              <a:buClr>
                <a:schemeClr val="dk1"/>
              </a:buClr>
              <a:buSzPts val="1400"/>
              <a:buNone/>
              <a:defRPr/>
            </a:lvl4pPr>
            <a:lvl5pPr marL="2286000" lvl="4" indent="-228600" algn="l">
              <a:spcBef>
                <a:spcPts val="280"/>
              </a:spcBef>
              <a:spcAft>
                <a:spcPts val="0"/>
              </a:spcAft>
              <a:buClr>
                <a:schemeClr val="dk1"/>
              </a:buClr>
              <a:buSzPts val="14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8" name="Google Shape;138;p88"/>
          <p:cNvSpPr txBox="1">
            <a:spLocks noGrp="1"/>
          </p:cNvSpPr>
          <p:nvPr>
            <p:ph type="body" idx="2"/>
          </p:nvPr>
        </p:nvSpPr>
        <p:spPr>
          <a:xfrm>
            <a:off x="4271799" y="1412776"/>
            <a:ext cx="3662197" cy="2016224"/>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atin typeface="Calibri Light" panose="020F0302020204030204" pitchFamily="34" charset="0"/>
                <a:cs typeface="Calibri Light" panose="020F0302020204030204" pitchFamily="34" charset="0"/>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228600" algn="l">
              <a:spcBef>
                <a:spcPts val="280"/>
              </a:spcBef>
              <a:spcAft>
                <a:spcPts val="0"/>
              </a:spcAft>
              <a:buClr>
                <a:schemeClr val="dk1"/>
              </a:buClr>
              <a:buSzPts val="1400"/>
              <a:buNone/>
              <a:defRPr/>
            </a:lvl4pPr>
            <a:lvl5pPr marL="2286000" lvl="4" indent="-228600" algn="l">
              <a:spcBef>
                <a:spcPts val="280"/>
              </a:spcBef>
              <a:spcAft>
                <a:spcPts val="0"/>
              </a:spcAft>
              <a:buClr>
                <a:schemeClr val="dk1"/>
              </a:buClr>
              <a:buSzPts val="14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9" name="Google Shape;139;p88"/>
          <p:cNvSpPr txBox="1">
            <a:spLocks noGrp="1"/>
          </p:cNvSpPr>
          <p:nvPr>
            <p:ph type="body" idx="3"/>
          </p:nvPr>
        </p:nvSpPr>
        <p:spPr>
          <a:xfrm>
            <a:off x="8016215" y="1412776"/>
            <a:ext cx="3662197" cy="2016224"/>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atin typeface="Calibri Light" panose="020F0302020204030204" pitchFamily="34" charset="0"/>
                <a:cs typeface="Calibri Light" panose="020F0302020204030204" pitchFamily="34" charset="0"/>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228600" algn="l">
              <a:spcBef>
                <a:spcPts val="280"/>
              </a:spcBef>
              <a:spcAft>
                <a:spcPts val="0"/>
              </a:spcAft>
              <a:buClr>
                <a:schemeClr val="dk1"/>
              </a:buClr>
              <a:buSzPts val="1400"/>
              <a:buNone/>
              <a:defRPr/>
            </a:lvl4pPr>
            <a:lvl5pPr marL="2286000" lvl="4" indent="-228600" algn="l">
              <a:spcBef>
                <a:spcPts val="280"/>
              </a:spcBef>
              <a:spcAft>
                <a:spcPts val="0"/>
              </a:spcAft>
              <a:buClr>
                <a:schemeClr val="dk1"/>
              </a:buClr>
              <a:buSzPts val="14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0" name="Google Shape;140;p88"/>
          <p:cNvSpPr txBox="1">
            <a:spLocks noGrp="1"/>
          </p:cNvSpPr>
          <p:nvPr>
            <p:ph type="body" idx="4"/>
          </p:nvPr>
        </p:nvSpPr>
        <p:spPr>
          <a:xfrm>
            <a:off x="517551" y="3573016"/>
            <a:ext cx="3662197" cy="2016224"/>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atin typeface="Calibri Light" panose="020F0302020204030204" pitchFamily="34" charset="0"/>
                <a:cs typeface="Calibri Light" panose="020F0302020204030204" pitchFamily="34" charset="0"/>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228600" algn="l">
              <a:spcBef>
                <a:spcPts val="280"/>
              </a:spcBef>
              <a:spcAft>
                <a:spcPts val="0"/>
              </a:spcAft>
              <a:buClr>
                <a:schemeClr val="dk1"/>
              </a:buClr>
              <a:buSzPts val="1400"/>
              <a:buNone/>
              <a:defRPr/>
            </a:lvl4pPr>
            <a:lvl5pPr marL="2286000" lvl="4" indent="-228600" algn="l">
              <a:spcBef>
                <a:spcPts val="280"/>
              </a:spcBef>
              <a:spcAft>
                <a:spcPts val="0"/>
              </a:spcAft>
              <a:buClr>
                <a:schemeClr val="dk1"/>
              </a:buClr>
              <a:buSzPts val="14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1" name="Google Shape;141;p88"/>
          <p:cNvSpPr txBox="1">
            <a:spLocks noGrp="1"/>
          </p:cNvSpPr>
          <p:nvPr>
            <p:ph type="body" idx="5"/>
          </p:nvPr>
        </p:nvSpPr>
        <p:spPr>
          <a:xfrm>
            <a:off x="4261967" y="3573016"/>
            <a:ext cx="3662197" cy="2016224"/>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atin typeface="Calibri Light" panose="020F0302020204030204" pitchFamily="34" charset="0"/>
                <a:cs typeface="Calibri Light" panose="020F0302020204030204" pitchFamily="34" charset="0"/>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228600" algn="l">
              <a:spcBef>
                <a:spcPts val="280"/>
              </a:spcBef>
              <a:spcAft>
                <a:spcPts val="0"/>
              </a:spcAft>
              <a:buClr>
                <a:schemeClr val="dk1"/>
              </a:buClr>
              <a:buSzPts val="1400"/>
              <a:buNone/>
              <a:defRPr/>
            </a:lvl4pPr>
            <a:lvl5pPr marL="2286000" lvl="4" indent="-228600" algn="l">
              <a:spcBef>
                <a:spcPts val="280"/>
              </a:spcBef>
              <a:spcAft>
                <a:spcPts val="0"/>
              </a:spcAft>
              <a:buClr>
                <a:schemeClr val="dk1"/>
              </a:buClr>
              <a:buSzPts val="14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2" name="Google Shape;142;p88"/>
          <p:cNvSpPr txBox="1">
            <a:spLocks noGrp="1"/>
          </p:cNvSpPr>
          <p:nvPr>
            <p:ph type="body" idx="6"/>
          </p:nvPr>
        </p:nvSpPr>
        <p:spPr>
          <a:xfrm>
            <a:off x="8006383" y="3573016"/>
            <a:ext cx="3662197" cy="2016224"/>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atin typeface="Calibri Light" panose="020F0302020204030204" pitchFamily="34" charset="0"/>
                <a:cs typeface="Calibri Light" panose="020F0302020204030204" pitchFamily="34" charset="0"/>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228600" algn="l">
              <a:spcBef>
                <a:spcPts val="280"/>
              </a:spcBef>
              <a:spcAft>
                <a:spcPts val="0"/>
              </a:spcAft>
              <a:buClr>
                <a:schemeClr val="dk1"/>
              </a:buClr>
              <a:buSzPts val="1400"/>
              <a:buNone/>
              <a:defRPr/>
            </a:lvl4pPr>
            <a:lvl5pPr marL="2286000" lvl="4" indent="-228600" algn="l">
              <a:spcBef>
                <a:spcPts val="280"/>
              </a:spcBef>
              <a:spcAft>
                <a:spcPts val="0"/>
              </a:spcAft>
              <a:buClr>
                <a:schemeClr val="dk1"/>
              </a:buClr>
              <a:buSzPts val="14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3" name="Google Shape;143;p88"/>
          <p:cNvSpPr txBox="1">
            <a:spLocks noGrp="1"/>
          </p:cNvSpPr>
          <p:nvPr>
            <p:ph type="sldNum" idx="12"/>
          </p:nvPr>
        </p:nvSpPr>
        <p:spPr>
          <a:xfrm>
            <a:off x="623393" y="6466769"/>
            <a:ext cx="1774891"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atin typeface="Calibri Light" panose="020F0302020204030204" pitchFamily="34" charset="0"/>
                <a:cs typeface="Calibri Light" panose="020F0302020204030204" pitchFamily="34" charset="0"/>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00000000-1234-1234-1234-123412341234}" type="slidenum">
              <a:rPr lang="no-NO" smtClean="0"/>
              <a:pPr/>
              <a:t>‹#›</a:t>
            </a:fld>
            <a:endParaRPr lang="no-NO"/>
          </a:p>
        </p:txBody>
      </p:sp>
    </p:spTree>
    <p:extLst>
      <p:ext uri="{BB962C8B-B14F-4D97-AF65-F5344CB8AC3E}">
        <p14:creationId xmlns:p14="http://schemas.microsoft.com/office/powerpoint/2010/main" val="242272524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10_Custom Layout">
  <p:cSld name="10_Custom Layout">
    <p:spTree>
      <p:nvGrpSpPr>
        <p:cNvPr id="1" name="Shape 144"/>
        <p:cNvGrpSpPr/>
        <p:nvPr/>
      </p:nvGrpSpPr>
      <p:grpSpPr>
        <a:xfrm>
          <a:off x="0" y="0"/>
          <a:ext cx="0" cy="0"/>
          <a:chOff x="0" y="0"/>
          <a:chExt cx="0" cy="0"/>
        </a:xfrm>
      </p:grpSpPr>
      <p:sp>
        <p:nvSpPr>
          <p:cNvPr id="145" name="Google Shape;145;p89"/>
          <p:cNvSpPr txBox="1">
            <a:spLocks noGrp="1"/>
          </p:cNvSpPr>
          <p:nvPr>
            <p:ph type="title"/>
          </p:nvPr>
        </p:nvSpPr>
        <p:spPr>
          <a:xfrm>
            <a:off x="609600" y="274638"/>
            <a:ext cx="10972800" cy="70621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595959"/>
              </a:buClr>
              <a:buSzPts val="1800"/>
              <a:buNone/>
              <a:defRPr>
                <a:latin typeface="Calibri Light" panose="020F0302020204030204" pitchFamily="34" charset="0"/>
                <a:cs typeface="Calibri Light" panose="020F03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6" name="Google Shape;146;p89"/>
          <p:cNvSpPr txBox="1">
            <a:spLocks noGrp="1"/>
          </p:cNvSpPr>
          <p:nvPr>
            <p:ph type="body" idx="1"/>
          </p:nvPr>
        </p:nvSpPr>
        <p:spPr>
          <a:xfrm>
            <a:off x="624000" y="1052736"/>
            <a:ext cx="3370205" cy="1656184"/>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atin typeface="Calibri Light" panose="020F0302020204030204" pitchFamily="34" charset="0"/>
                <a:cs typeface="Calibri Light" panose="020F0302020204030204" pitchFamily="34" charset="0"/>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228600" algn="l">
              <a:spcBef>
                <a:spcPts val="280"/>
              </a:spcBef>
              <a:spcAft>
                <a:spcPts val="0"/>
              </a:spcAft>
              <a:buClr>
                <a:schemeClr val="dk1"/>
              </a:buClr>
              <a:buSzPts val="1400"/>
              <a:buNone/>
              <a:defRPr/>
            </a:lvl4pPr>
            <a:lvl5pPr marL="2286000" lvl="4" indent="-228600" algn="l">
              <a:spcBef>
                <a:spcPts val="280"/>
              </a:spcBef>
              <a:spcAft>
                <a:spcPts val="0"/>
              </a:spcAft>
              <a:buClr>
                <a:schemeClr val="dk1"/>
              </a:buClr>
              <a:buSzPts val="14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7" name="Google Shape;147;p89"/>
          <p:cNvSpPr txBox="1">
            <a:spLocks noGrp="1"/>
          </p:cNvSpPr>
          <p:nvPr>
            <p:ph type="body" idx="2"/>
          </p:nvPr>
        </p:nvSpPr>
        <p:spPr>
          <a:xfrm>
            <a:off x="4368000" y="1052736"/>
            <a:ext cx="3370205" cy="1656184"/>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atin typeface="Calibri Light" panose="020F0302020204030204" pitchFamily="34" charset="0"/>
                <a:cs typeface="Calibri Light" panose="020F0302020204030204" pitchFamily="34" charset="0"/>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228600" algn="l">
              <a:spcBef>
                <a:spcPts val="280"/>
              </a:spcBef>
              <a:spcAft>
                <a:spcPts val="0"/>
              </a:spcAft>
              <a:buClr>
                <a:schemeClr val="dk1"/>
              </a:buClr>
              <a:buSzPts val="1400"/>
              <a:buNone/>
              <a:defRPr/>
            </a:lvl4pPr>
            <a:lvl5pPr marL="2286000" lvl="4" indent="-228600" algn="l">
              <a:spcBef>
                <a:spcPts val="280"/>
              </a:spcBef>
              <a:spcAft>
                <a:spcPts val="0"/>
              </a:spcAft>
              <a:buClr>
                <a:schemeClr val="dk1"/>
              </a:buClr>
              <a:buSzPts val="14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8" name="Google Shape;148;p89"/>
          <p:cNvSpPr txBox="1">
            <a:spLocks noGrp="1"/>
          </p:cNvSpPr>
          <p:nvPr>
            <p:ph type="body" idx="3"/>
          </p:nvPr>
        </p:nvSpPr>
        <p:spPr>
          <a:xfrm>
            <a:off x="8112000" y="1052736"/>
            <a:ext cx="3370205" cy="1656184"/>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atin typeface="Calibri Light" panose="020F0302020204030204" pitchFamily="34" charset="0"/>
                <a:cs typeface="Calibri Light" panose="020F0302020204030204" pitchFamily="34" charset="0"/>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228600" algn="l">
              <a:spcBef>
                <a:spcPts val="280"/>
              </a:spcBef>
              <a:spcAft>
                <a:spcPts val="0"/>
              </a:spcAft>
              <a:buClr>
                <a:schemeClr val="dk1"/>
              </a:buClr>
              <a:buSzPts val="1400"/>
              <a:buNone/>
              <a:defRPr/>
            </a:lvl4pPr>
            <a:lvl5pPr marL="2286000" lvl="4" indent="-228600" algn="l">
              <a:spcBef>
                <a:spcPts val="280"/>
              </a:spcBef>
              <a:spcAft>
                <a:spcPts val="0"/>
              </a:spcAft>
              <a:buClr>
                <a:schemeClr val="dk1"/>
              </a:buClr>
              <a:buSzPts val="14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9" name="Google Shape;149;p89"/>
          <p:cNvSpPr txBox="1">
            <a:spLocks noGrp="1"/>
          </p:cNvSpPr>
          <p:nvPr>
            <p:ph type="body" idx="4"/>
          </p:nvPr>
        </p:nvSpPr>
        <p:spPr>
          <a:xfrm>
            <a:off x="623392" y="2780928"/>
            <a:ext cx="3370205" cy="1656184"/>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atin typeface="Calibri Light" panose="020F0302020204030204" pitchFamily="34" charset="0"/>
                <a:cs typeface="Calibri Light" panose="020F0302020204030204" pitchFamily="34" charset="0"/>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228600" algn="l">
              <a:spcBef>
                <a:spcPts val="280"/>
              </a:spcBef>
              <a:spcAft>
                <a:spcPts val="0"/>
              </a:spcAft>
              <a:buClr>
                <a:schemeClr val="dk1"/>
              </a:buClr>
              <a:buSzPts val="1400"/>
              <a:buNone/>
              <a:defRPr/>
            </a:lvl4pPr>
            <a:lvl5pPr marL="2286000" lvl="4" indent="-228600" algn="l">
              <a:spcBef>
                <a:spcPts val="280"/>
              </a:spcBef>
              <a:spcAft>
                <a:spcPts val="0"/>
              </a:spcAft>
              <a:buClr>
                <a:schemeClr val="dk1"/>
              </a:buClr>
              <a:buSzPts val="14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p89"/>
          <p:cNvSpPr txBox="1">
            <a:spLocks noGrp="1"/>
          </p:cNvSpPr>
          <p:nvPr>
            <p:ph type="body" idx="5"/>
          </p:nvPr>
        </p:nvSpPr>
        <p:spPr>
          <a:xfrm>
            <a:off x="4367808" y="2780928"/>
            <a:ext cx="3370205" cy="1656184"/>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atin typeface="Calibri Light" panose="020F0302020204030204" pitchFamily="34" charset="0"/>
                <a:cs typeface="Calibri Light" panose="020F0302020204030204" pitchFamily="34" charset="0"/>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228600" algn="l">
              <a:spcBef>
                <a:spcPts val="280"/>
              </a:spcBef>
              <a:spcAft>
                <a:spcPts val="0"/>
              </a:spcAft>
              <a:buClr>
                <a:schemeClr val="dk1"/>
              </a:buClr>
              <a:buSzPts val="1400"/>
              <a:buNone/>
              <a:defRPr/>
            </a:lvl4pPr>
            <a:lvl5pPr marL="2286000" lvl="4" indent="-228600" algn="l">
              <a:spcBef>
                <a:spcPts val="280"/>
              </a:spcBef>
              <a:spcAft>
                <a:spcPts val="0"/>
              </a:spcAft>
              <a:buClr>
                <a:schemeClr val="dk1"/>
              </a:buClr>
              <a:buSzPts val="14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1" name="Google Shape;151;p89"/>
          <p:cNvSpPr txBox="1">
            <a:spLocks noGrp="1"/>
          </p:cNvSpPr>
          <p:nvPr>
            <p:ph type="body" idx="6"/>
          </p:nvPr>
        </p:nvSpPr>
        <p:spPr>
          <a:xfrm>
            <a:off x="8112224" y="2780928"/>
            <a:ext cx="3370205" cy="1656184"/>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atin typeface="Calibri Light" panose="020F0302020204030204" pitchFamily="34" charset="0"/>
                <a:cs typeface="Calibri Light" panose="020F0302020204030204" pitchFamily="34" charset="0"/>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228600" algn="l">
              <a:spcBef>
                <a:spcPts val="280"/>
              </a:spcBef>
              <a:spcAft>
                <a:spcPts val="0"/>
              </a:spcAft>
              <a:buClr>
                <a:schemeClr val="dk1"/>
              </a:buClr>
              <a:buSzPts val="1400"/>
              <a:buNone/>
              <a:defRPr/>
            </a:lvl4pPr>
            <a:lvl5pPr marL="2286000" lvl="4" indent="-228600" algn="l">
              <a:spcBef>
                <a:spcPts val="280"/>
              </a:spcBef>
              <a:spcAft>
                <a:spcPts val="0"/>
              </a:spcAft>
              <a:buClr>
                <a:schemeClr val="dk1"/>
              </a:buClr>
              <a:buSzPts val="14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2" name="Google Shape;152;p89"/>
          <p:cNvSpPr txBox="1">
            <a:spLocks noGrp="1"/>
          </p:cNvSpPr>
          <p:nvPr>
            <p:ph type="body" idx="7"/>
          </p:nvPr>
        </p:nvSpPr>
        <p:spPr>
          <a:xfrm>
            <a:off x="623392" y="4509120"/>
            <a:ext cx="3370205" cy="1656184"/>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atin typeface="Calibri Light" panose="020F0302020204030204" pitchFamily="34" charset="0"/>
                <a:cs typeface="Calibri Light" panose="020F0302020204030204" pitchFamily="34" charset="0"/>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228600" algn="l">
              <a:spcBef>
                <a:spcPts val="280"/>
              </a:spcBef>
              <a:spcAft>
                <a:spcPts val="0"/>
              </a:spcAft>
              <a:buClr>
                <a:schemeClr val="dk1"/>
              </a:buClr>
              <a:buSzPts val="1400"/>
              <a:buNone/>
              <a:defRPr/>
            </a:lvl4pPr>
            <a:lvl5pPr marL="2286000" lvl="4" indent="-228600" algn="l">
              <a:spcBef>
                <a:spcPts val="280"/>
              </a:spcBef>
              <a:spcAft>
                <a:spcPts val="0"/>
              </a:spcAft>
              <a:buClr>
                <a:schemeClr val="dk1"/>
              </a:buClr>
              <a:buSzPts val="14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3" name="Google Shape;153;p89"/>
          <p:cNvSpPr txBox="1">
            <a:spLocks noGrp="1"/>
          </p:cNvSpPr>
          <p:nvPr>
            <p:ph type="body" idx="8"/>
          </p:nvPr>
        </p:nvSpPr>
        <p:spPr>
          <a:xfrm>
            <a:off x="4367808" y="4509120"/>
            <a:ext cx="3370205" cy="1656184"/>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atin typeface="Calibri Light" panose="020F0302020204030204" pitchFamily="34" charset="0"/>
                <a:cs typeface="Calibri Light" panose="020F0302020204030204" pitchFamily="34" charset="0"/>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228600" algn="l">
              <a:spcBef>
                <a:spcPts val="280"/>
              </a:spcBef>
              <a:spcAft>
                <a:spcPts val="0"/>
              </a:spcAft>
              <a:buClr>
                <a:schemeClr val="dk1"/>
              </a:buClr>
              <a:buSzPts val="1400"/>
              <a:buNone/>
              <a:defRPr/>
            </a:lvl4pPr>
            <a:lvl5pPr marL="2286000" lvl="4" indent="-228600" algn="l">
              <a:spcBef>
                <a:spcPts val="280"/>
              </a:spcBef>
              <a:spcAft>
                <a:spcPts val="0"/>
              </a:spcAft>
              <a:buClr>
                <a:schemeClr val="dk1"/>
              </a:buClr>
              <a:buSzPts val="14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4" name="Google Shape;154;p89"/>
          <p:cNvSpPr txBox="1">
            <a:spLocks noGrp="1"/>
          </p:cNvSpPr>
          <p:nvPr>
            <p:ph type="body" idx="9"/>
          </p:nvPr>
        </p:nvSpPr>
        <p:spPr>
          <a:xfrm>
            <a:off x="8112224" y="4509120"/>
            <a:ext cx="3370205" cy="1656184"/>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atin typeface="Calibri Light" panose="020F0302020204030204" pitchFamily="34" charset="0"/>
                <a:cs typeface="Calibri Light" panose="020F0302020204030204" pitchFamily="34" charset="0"/>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228600" algn="l">
              <a:spcBef>
                <a:spcPts val="280"/>
              </a:spcBef>
              <a:spcAft>
                <a:spcPts val="0"/>
              </a:spcAft>
              <a:buClr>
                <a:schemeClr val="dk1"/>
              </a:buClr>
              <a:buSzPts val="1400"/>
              <a:buNone/>
              <a:defRPr/>
            </a:lvl4pPr>
            <a:lvl5pPr marL="2286000" lvl="4" indent="-228600" algn="l">
              <a:spcBef>
                <a:spcPts val="280"/>
              </a:spcBef>
              <a:spcAft>
                <a:spcPts val="0"/>
              </a:spcAft>
              <a:buClr>
                <a:schemeClr val="dk1"/>
              </a:buClr>
              <a:buSzPts val="14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5" name="Google Shape;155;p89"/>
          <p:cNvSpPr txBox="1">
            <a:spLocks noGrp="1"/>
          </p:cNvSpPr>
          <p:nvPr>
            <p:ph type="sldNum" idx="12"/>
          </p:nvPr>
        </p:nvSpPr>
        <p:spPr>
          <a:xfrm>
            <a:off x="623393" y="6466769"/>
            <a:ext cx="1774891"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atin typeface="Calibri Light" panose="020F0302020204030204" pitchFamily="34" charset="0"/>
                <a:cs typeface="Calibri Light" panose="020F0302020204030204" pitchFamily="34" charset="0"/>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00000000-1234-1234-1234-123412341234}" type="slidenum">
              <a:rPr lang="no-NO" smtClean="0"/>
              <a:pPr/>
              <a:t>‹#›</a:t>
            </a:fld>
            <a:endParaRPr lang="no-NO"/>
          </a:p>
        </p:txBody>
      </p:sp>
    </p:spTree>
    <p:extLst>
      <p:ext uri="{BB962C8B-B14F-4D97-AF65-F5344CB8AC3E}">
        <p14:creationId xmlns:p14="http://schemas.microsoft.com/office/powerpoint/2010/main" val="37507517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08 options">
    <p:spTree>
      <p:nvGrpSpPr>
        <p:cNvPr id="1" name=""/>
        <p:cNvGrpSpPr/>
        <p:nvPr/>
      </p:nvGrpSpPr>
      <p:grpSpPr>
        <a:xfrm>
          <a:off x="0" y="0"/>
          <a:ext cx="0" cy="0"/>
          <a:chOff x="0" y="0"/>
          <a:chExt cx="0" cy="0"/>
        </a:xfrm>
      </p:grpSpPr>
      <p:sp>
        <p:nvSpPr>
          <p:cNvPr id="10" name="Text Placeholder 33"/>
          <p:cNvSpPr>
            <a:spLocks noGrp="1"/>
          </p:cNvSpPr>
          <p:nvPr>
            <p:ph type="body" sz="quarter" idx="15" hasCustomPrompt="1"/>
          </p:nvPr>
        </p:nvSpPr>
        <p:spPr>
          <a:xfrm>
            <a:off x="1592579" y="5477214"/>
            <a:ext cx="1741172" cy="858842"/>
          </a:xfrm>
        </p:spPr>
        <p:txBody>
          <a:bodyPr>
            <a:noAutofit/>
          </a:bodyPr>
          <a:lstStyle>
            <a:lvl1pPr marL="0" indent="0">
              <a:buNone/>
              <a:defRPr sz="1100">
                <a:solidFill>
                  <a:schemeClr val="tx1"/>
                </a:solidFill>
              </a:defRPr>
            </a:lvl1pPr>
          </a:lstStyle>
          <a:p>
            <a:pPr lvl="0"/>
            <a:r>
              <a:rPr lang="en-US" dirty="0"/>
              <a:t>Lorem ipsum dolor sit amet, consectetur adipiscing elit, sed do eiusmod tempor</a:t>
            </a:r>
          </a:p>
        </p:txBody>
      </p:sp>
      <p:sp>
        <p:nvSpPr>
          <p:cNvPr id="11" name="Text Placeholder 36"/>
          <p:cNvSpPr>
            <a:spLocks noGrp="1"/>
          </p:cNvSpPr>
          <p:nvPr>
            <p:ph type="body" sz="quarter" idx="16" hasCustomPrompt="1"/>
          </p:nvPr>
        </p:nvSpPr>
        <p:spPr>
          <a:xfrm>
            <a:off x="1592580" y="5206545"/>
            <a:ext cx="1741172" cy="270669"/>
          </a:xfrm>
        </p:spPr>
        <p:txBody>
          <a:bodyPr>
            <a:noAutofit/>
          </a:bodyPr>
          <a:lstStyle>
            <a:lvl1pPr marL="0" indent="0" algn="l">
              <a:buNone/>
              <a:defRPr kumimoji="0" lang="en-US" sz="1600" b="1" i="0" u="none" strike="noStrike" kern="1200" cap="none" normalizeH="0" baseline="0" dirty="0" smtClean="0">
                <a:ln>
                  <a:noFill/>
                </a:ln>
                <a:solidFill>
                  <a:schemeClr val="accent4"/>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uk-UA" dirty="0"/>
              <a:t>4</a:t>
            </a:r>
            <a:endParaRPr lang="ru-RU" dirty="0"/>
          </a:p>
        </p:txBody>
      </p:sp>
      <p:sp>
        <p:nvSpPr>
          <p:cNvPr id="26" name="Text Placeholder 33"/>
          <p:cNvSpPr>
            <a:spLocks noGrp="1"/>
          </p:cNvSpPr>
          <p:nvPr>
            <p:ph type="body" sz="quarter" idx="17" hasCustomPrompt="1"/>
          </p:nvPr>
        </p:nvSpPr>
        <p:spPr>
          <a:xfrm>
            <a:off x="1141729" y="4305461"/>
            <a:ext cx="1741172" cy="858842"/>
          </a:xfrm>
        </p:spPr>
        <p:txBody>
          <a:bodyPr>
            <a:noAutofit/>
          </a:bodyPr>
          <a:lstStyle>
            <a:lvl1pPr marL="0" indent="0">
              <a:buNone/>
              <a:defRPr sz="1100">
                <a:solidFill>
                  <a:schemeClr val="tx1"/>
                </a:solidFill>
              </a:defRPr>
            </a:lvl1pPr>
          </a:lstStyle>
          <a:p>
            <a:pPr lvl="0"/>
            <a:r>
              <a:rPr lang="en-US" dirty="0"/>
              <a:t>Lorem ipsum dolor sit amet, consectetur adipiscing elit, sed do eiusmod tempor</a:t>
            </a:r>
          </a:p>
        </p:txBody>
      </p:sp>
      <p:sp>
        <p:nvSpPr>
          <p:cNvPr id="27" name="Text Placeholder 36"/>
          <p:cNvSpPr>
            <a:spLocks noGrp="1"/>
          </p:cNvSpPr>
          <p:nvPr>
            <p:ph type="body" sz="quarter" idx="18" hasCustomPrompt="1"/>
          </p:nvPr>
        </p:nvSpPr>
        <p:spPr>
          <a:xfrm>
            <a:off x="1141730" y="4034792"/>
            <a:ext cx="1741172" cy="270669"/>
          </a:xfrm>
        </p:spPr>
        <p:txBody>
          <a:bodyPr>
            <a:noAutofit/>
          </a:bodyPr>
          <a:lstStyle>
            <a:lvl1pPr marL="0" indent="0" algn="l">
              <a:buNone/>
              <a:defRPr kumimoji="0" lang="en-US" sz="1600" b="1" i="0" u="none" strike="noStrike" kern="1200" cap="none" normalizeH="0" baseline="0" dirty="0" smtClean="0">
                <a:ln>
                  <a:noFill/>
                </a:ln>
                <a:solidFill>
                  <a:schemeClr val="accent3"/>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03</a:t>
            </a:r>
            <a:endParaRPr lang="ru-RU" dirty="0"/>
          </a:p>
        </p:txBody>
      </p:sp>
      <p:sp>
        <p:nvSpPr>
          <p:cNvPr id="28" name="Text Placeholder 33"/>
          <p:cNvSpPr>
            <a:spLocks noGrp="1"/>
          </p:cNvSpPr>
          <p:nvPr>
            <p:ph type="body" sz="quarter" idx="19" hasCustomPrompt="1"/>
          </p:nvPr>
        </p:nvSpPr>
        <p:spPr>
          <a:xfrm>
            <a:off x="1141729" y="2995685"/>
            <a:ext cx="1741172" cy="858842"/>
          </a:xfrm>
        </p:spPr>
        <p:txBody>
          <a:bodyPr>
            <a:noAutofit/>
          </a:bodyPr>
          <a:lstStyle>
            <a:lvl1pPr marL="0" indent="0">
              <a:buNone/>
              <a:defRPr sz="1100">
                <a:solidFill>
                  <a:schemeClr val="tx1"/>
                </a:solidFill>
              </a:defRPr>
            </a:lvl1pPr>
          </a:lstStyle>
          <a:p>
            <a:pPr lvl="0"/>
            <a:r>
              <a:rPr lang="en-US" dirty="0"/>
              <a:t>Lorem ipsum dolor sit amet, consectetur adipiscing elit, sed do eiusmod tempor</a:t>
            </a:r>
          </a:p>
        </p:txBody>
      </p:sp>
      <p:sp>
        <p:nvSpPr>
          <p:cNvPr id="29" name="Text Placeholder 36"/>
          <p:cNvSpPr>
            <a:spLocks noGrp="1"/>
          </p:cNvSpPr>
          <p:nvPr>
            <p:ph type="body" sz="quarter" idx="20" hasCustomPrompt="1"/>
          </p:nvPr>
        </p:nvSpPr>
        <p:spPr>
          <a:xfrm>
            <a:off x="1141730" y="2725016"/>
            <a:ext cx="1741172" cy="270669"/>
          </a:xfrm>
        </p:spPr>
        <p:txBody>
          <a:bodyPr>
            <a:noAutofit/>
          </a:bodyPr>
          <a:lstStyle>
            <a:lvl1pPr marL="0" indent="0" algn="l">
              <a:buNone/>
              <a:defRPr kumimoji="0" lang="en-US" sz="1600" b="1" i="0" u="none" strike="noStrike" kern="1200" cap="none" normalizeH="0" baseline="0" dirty="0" smtClean="0">
                <a:ln>
                  <a:noFill/>
                </a:ln>
                <a:solidFill>
                  <a:schemeClr val="accent2"/>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a:t>
            </a:r>
            <a:r>
              <a:rPr lang="uk-UA" dirty="0"/>
              <a:t>02</a:t>
            </a:r>
            <a:endParaRPr lang="ru-RU" dirty="0"/>
          </a:p>
        </p:txBody>
      </p:sp>
      <p:sp>
        <p:nvSpPr>
          <p:cNvPr id="30" name="Text Placeholder 33"/>
          <p:cNvSpPr>
            <a:spLocks noGrp="1"/>
          </p:cNvSpPr>
          <p:nvPr>
            <p:ph type="body" sz="quarter" idx="21" hasCustomPrompt="1"/>
          </p:nvPr>
        </p:nvSpPr>
        <p:spPr>
          <a:xfrm>
            <a:off x="8968276" y="1722174"/>
            <a:ext cx="1741172" cy="858842"/>
          </a:xfrm>
        </p:spPr>
        <p:txBody>
          <a:bodyPr>
            <a:noAutofit/>
          </a:bodyPr>
          <a:lstStyle>
            <a:lvl1pPr marL="0" indent="0" algn="r">
              <a:buNone/>
              <a:defRPr sz="1100">
                <a:solidFill>
                  <a:schemeClr val="tx1"/>
                </a:solidFill>
              </a:defRPr>
            </a:lvl1pPr>
          </a:lstStyle>
          <a:p>
            <a:pPr lvl="0"/>
            <a:r>
              <a:rPr lang="en-US" dirty="0"/>
              <a:t>Lorem ipsum dolor sit amet, consectetur adipiscing elit, sed do eiusmod tempor</a:t>
            </a:r>
          </a:p>
        </p:txBody>
      </p:sp>
      <p:sp>
        <p:nvSpPr>
          <p:cNvPr id="31" name="Text Placeholder 36"/>
          <p:cNvSpPr>
            <a:spLocks noGrp="1"/>
          </p:cNvSpPr>
          <p:nvPr>
            <p:ph type="body" sz="quarter" idx="22" hasCustomPrompt="1"/>
          </p:nvPr>
        </p:nvSpPr>
        <p:spPr>
          <a:xfrm>
            <a:off x="8968277" y="1451505"/>
            <a:ext cx="1741172" cy="270669"/>
          </a:xfrm>
        </p:spPr>
        <p:txBody>
          <a:bodyPr>
            <a:noAutofit/>
          </a:bodyPr>
          <a:lstStyle>
            <a:lvl1pPr marL="0" indent="0" algn="r">
              <a:buNone/>
              <a:defRPr kumimoji="0" lang="en-US" sz="1600" b="1" i="0" u="none" strike="noStrike" kern="1200" cap="none" normalizeH="0" baseline="0" dirty="0" smtClean="0">
                <a:ln>
                  <a:noFill/>
                </a:ln>
                <a:solidFill>
                  <a:schemeClr val="accent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uk-UA" dirty="0"/>
              <a:t>5</a:t>
            </a:r>
            <a:endParaRPr lang="ru-RU" dirty="0"/>
          </a:p>
        </p:txBody>
      </p:sp>
      <p:sp>
        <p:nvSpPr>
          <p:cNvPr id="32" name="Text Placeholder 33"/>
          <p:cNvSpPr>
            <a:spLocks noGrp="1"/>
          </p:cNvSpPr>
          <p:nvPr>
            <p:ph type="body" sz="quarter" idx="23" hasCustomPrompt="1"/>
          </p:nvPr>
        </p:nvSpPr>
        <p:spPr>
          <a:xfrm>
            <a:off x="9388013" y="2982257"/>
            <a:ext cx="1741172" cy="858842"/>
          </a:xfrm>
        </p:spPr>
        <p:txBody>
          <a:bodyPr>
            <a:noAutofit/>
          </a:bodyPr>
          <a:lstStyle>
            <a:lvl1pPr marL="0" indent="0" algn="r">
              <a:buNone/>
              <a:defRPr sz="1100">
                <a:solidFill>
                  <a:schemeClr val="tx1"/>
                </a:solidFill>
              </a:defRPr>
            </a:lvl1pPr>
          </a:lstStyle>
          <a:p>
            <a:pPr lvl="0"/>
            <a:r>
              <a:rPr lang="en-US" dirty="0"/>
              <a:t>Lorem ipsum dolor sit amet, consectetur adipiscing elit, sed do eiusmod tempor</a:t>
            </a:r>
          </a:p>
        </p:txBody>
      </p:sp>
      <p:sp>
        <p:nvSpPr>
          <p:cNvPr id="33" name="Text Placeholder 36"/>
          <p:cNvSpPr>
            <a:spLocks noGrp="1"/>
          </p:cNvSpPr>
          <p:nvPr>
            <p:ph type="body" sz="quarter" idx="24" hasCustomPrompt="1"/>
          </p:nvPr>
        </p:nvSpPr>
        <p:spPr>
          <a:xfrm>
            <a:off x="9388014" y="2711588"/>
            <a:ext cx="1741172" cy="270669"/>
          </a:xfrm>
        </p:spPr>
        <p:txBody>
          <a:bodyPr>
            <a:noAutofit/>
          </a:bodyPr>
          <a:lstStyle>
            <a:lvl1pPr marL="0" indent="0" algn="r">
              <a:buNone/>
              <a:defRPr kumimoji="0" lang="en-US" sz="1600" b="1" i="0" u="none" strike="noStrike" kern="1200" cap="none" normalizeH="0" baseline="0" dirty="0" smtClean="0">
                <a:ln>
                  <a:noFill/>
                </a:ln>
                <a:solidFill>
                  <a:schemeClr val="accent2"/>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uk-UA" dirty="0"/>
              <a:t>6</a:t>
            </a:r>
            <a:endParaRPr lang="ru-RU" dirty="0"/>
          </a:p>
        </p:txBody>
      </p:sp>
      <p:sp>
        <p:nvSpPr>
          <p:cNvPr id="34" name="Text Placeholder 33"/>
          <p:cNvSpPr>
            <a:spLocks noGrp="1"/>
          </p:cNvSpPr>
          <p:nvPr>
            <p:ph type="body" sz="quarter" idx="25" hasCustomPrompt="1"/>
          </p:nvPr>
        </p:nvSpPr>
        <p:spPr>
          <a:xfrm>
            <a:off x="8968276" y="5477214"/>
            <a:ext cx="1741172" cy="858842"/>
          </a:xfrm>
        </p:spPr>
        <p:txBody>
          <a:bodyPr>
            <a:noAutofit/>
          </a:bodyPr>
          <a:lstStyle>
            <a:lvl1pPr marL="0" indent="0" algn="r">
              <a:buNone/>
              <a:defRPr sz="1100">
                <a:solidFill>
                  <a:schemeClr val="tx1"/>
                </a:solidFill>
              </a:defRPr>
            </a:lvl1pPr>
          </a:lstStyle>
          <a:p>
            <a:pPr lvl="0"/>
            <a:r>
              <a:rPr lang="en-US" dirty="0"/>
              <a:t>Lorem ipsum dolor sit amet, consectetur adipiscing elit, sed do eiusmod tempor</a:t>
            </a:r>
          </a:p>
        </p:txBody>
      </p:sp>
      <p:sp>
        <p:nvSpPr>
          <p:cNvPr id="35" name="Text Placeholder 36"/>
          <p:cNvSpPr>
            <a:spLocks noGrp="1"/>
          </p:cNvSpPr>
          <p:nvPr>
            <p:ph type="body" sz="quarter" idx="26" hasCustomPrompt="1"/>
          </p:nvPr>
        </p:nvSpPr>
        <p:spPr>
          <a:xfrm>
            <a:off x="8968277" y="5206545"/>
            <a:ext cx="1741172" cy="270669"/>
          </a:xfrm>
        </p:spPr>
        <p:txBody>
          <a:bodyPr>
            <a:noAutofit/>
          </a:bodyPr>
          <a:lstStyle>
            <a:lvl1pPr marL="0" indent="0" algn="r">
              <a:buNone/>
              <a:defRPr kumimoji="0" lang="en-US" sz="1600" b="1" i="0" u="none" strike="noStrike" kern="1200" cap="none" normalizeH="0" baseline="0" dirty="0" smtClean="0">
                <a:ln>
                  <a:noFill/>
                </a:ln>
                <a:solidFill>
                  <a:schemeClr val="accent4"/>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uk-UA" dirty="0"/>
              <a:t>7</a:t>
            </a:r>
            <a:endParaRPr lang="ru-RU" dirty="0"/>
          </a:p>
        </p:txBody>
      </p:sp>
      <p:sp>
        <p:nvSpPr>
          <p:cNvPr id="36" name="Text Placeholder 33"/>
          <p:cNvSpPr>
            <a:spLocks noGrp="1"/>
          </p:cNvSpPr>
          <p:nvPr>
            <p:ph type="body" sz="quarter" idx="27" hasCustomPrompt="1"/>
          </p:nvPr>
        </p:nvSpPr>
        <p:spPr>
          <a:xfrm>
            <a:off x="1592579" y="1722174"/>
            <a:ext cx="1741172" cy="858842"/>
          </a:xfrm>
        </p:spPr>
        <p:txBody>
          <a:bodyPr>
            <a:noAutofit/>
          </a:bodyPr>
          <a:lstStyle>
            <a:lvl1pPr marL="0" indent="0">
              <a:buNone/>
              <a:defRPr sz="1100">
                <a:solidFill>
                  <a:schemeClr val="tx1"/>
                </a:solidFill>
              </a:defRPr>
            </a:lvl1pPr>
          </a:lstStyle>
          <a:p>
            <a:pPr lvl="0"/>
            <a:r>
              <a:rPr lang="en-US" dirty="0"/>
              <a:t>Lorem ipsum dolor sit amet, consectetur adipiscing elit, sed do eiusmod tempor</a:t>
            </a:r>
          </a:p>
        </p:txBody>
      </p:sp>
      <p:sp>
        <p:nvSpPr>
          <p:cNvPr id="37" name="Text Placeholder 36"/>
          <p:cNvSpPr>
            <a:spLocks noGrp="1"/>
          </p:cNvSpPr>
          <p:nvPr>
            <p:ph type="body" sz="quarter" idx="28" hasCustomPrompt="1"/>
          </p:nvPr>
        </p:nvSpPr>
        <p:spPr>
          <a:xfrm>
            <a:off x="1592580" y="1451505"/>
            <a:ext cx="1741172" cy="270669"/>
          </a:xfrm>
        </p:spPr>
        <p:txBody>
          <a:bodyPr>
            <a:noAutofit/>
          </a:bodyPr>
          <a:lstStyle>
            <a:lvl1pPr marL="0" indent="0" algn="l">
              <a:buNone/>
              <a:defRPr kumimoji="0" lang="en-US" sz="1600" b="1" i="0" u="none" strike="noStrike" kern="1200" cap="none" normalizeH="0" baseline="0" dirty="0" smtClean="0">
                <a:ln>
                  <a:noFill/>
                </a:ln>
                <a:solidFill>
                  <a:schemeClr val="accent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a:t>
            </a:r>
            <a:r>
              <a:rPr lang="uk-UA" dirty="0"/>
              <a:t>01</a:t>
            </a:r>
            <a:endParaRPr lang="ru-RU" dirty="0"/>
          </a:p>
        </p:txBody>
      </p:sp>
      <p:sp>
        <p:nvSpPr>
          <p:cNvPr id="16" name="Text Placeholder 33"/>
          <p:cNvSpPr>
            <a:spLocks noGrp="1"/>
          </p:cNvSpPr>
          <p:nvPr>
            <p:ph type="body" sz="quarter" idx="29" hasCustomPrompt="1"/>
          </p:nvPr>
        </p:nvSpPr>
        <p:spPr>
          <a:xfrm>
            <a:off x="9388013" y="4250763"/>
            <a:ext cx="1741172" cy="858842"/>
          </a:xfrm>
        </p:spPr>
        <p:txBody>
          <a:bodyPr>
            <a:noAutofit/>
          </a:bodyPr>
          <a:lstStyle>
            <a:lvl1pPr marL="0" indent="0" algn="r">
              <a:buNone/>
              <a:defRPr sz="1100">
                <a:solidFill>
                  <a:schemeClr val="tx1"/>
                </a:solidFill>
              </a:defRPr>
            </a:lvl1pPr>
          </a:lstStyle>
          <a:p>
            <a:pPr lvl="0"/>
            <a:r>
              <a:rPr lang="en-US" dirty="0"/>
              <a:t>Lorem ipsum dolor sit amet, consectetur adipiscing elit, sed do eiusmod tempor</a:t>
            </a:r>
          </a:p>
        </p:txBody>
      </p:sp>
      <p:sp>
        <p:nvSpPr>
          <p:cNvPr id="17" name="Text Placeholder 36"/>
          <p:cNvSpPr>
            <a:spLocks noGrp="1"/>
          </p:cNvSpPr>
          <p:nvPr>
            <p:ph type="body" sz="quarter" idx="30" hasCustomPrompt="1"/>
          </p:nvPr>
        </p:nvSpPr>
        <p:spPr>
          <a:xfrm>
            <a:off x="9388014" y="3980094"/>
            <a:ext cx="1741172" cy="270669"/>
          </a:xfrm>
        </p:spPr>
        <p:txBody>
          <a:bodyPr>
            <a:noAutofit/>
          </a:bodyPr>
          <a:lstStyle>
            <a:lvl1pPr marL="0" indent="0" algn="r">
              <a:buNone/>
              <a:defRPr kumimoji="0" lang="en-US" sz="1600" b="1" i="0" u="none" strike="noStrike" kern="1200" cap="none" normalizeH="0" baseline="0" dirty="0" smtClean="0">
                <a:ln>
                  <a:noFill/>
                </a:ln>
                <a:solidFill>
                  <a:schemeClr val="accent3"/>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uk-UA" dirty="0"/>
              <a:t>7</a:t>
            </a:r>
            <a:endParaRPr lang="ru-RU" dirty="0"/>
          </a:p>
        </p:txBody>
      </p:sp>
      <p:sp>
        <p:nvSpPr>
          <p:cNvPr id="18" name="Text Placeholder 18"/>
          <p:cNvSpPr>
            <a:spLocks noGrp="1"/>
          </p:cNvSpPr>
          <p:nvPr>
            <p:ph type="body" sz="quarter" idx="10" hasCustomPrompt="1"/>
          </p:nvPr>
        </p:nvSpPr>
        <p:spPr>
          <a:xfrm>
            <a:off x="3306386" y="406401"/>
            <a:ext cx="5579228" cy="630435"/>
          </a:xfrm>
          <a:prstGeom prst="rect">
            <a:avLst/>
          </a:prstGeom>
        </p:spPr>
        <p:txBody>
          <a:bodyPr/>
          <a:lstStyle>
            <a:lvl1pPr marL="0" indent="0" algn="ctr">
              <a:buNone/>
              <a:defRPr sz="4200" b="1"/>
            </a:lvl1pPr>
          </a:lstStyle>
          <a:p>
            <a:pPr lvl="0"/>
            <a:r>
              <a:rPr lang="en-US" dirty="0"/>
              <a:t>ECO PRESENTATION</a:t>
            </a:r>
            <a:endParaRPr lang="ru-RU" dirty="0"/>
          </a:p>
        </p:txBody>
      </p:sp>
    </p:spTree>
    <p:extLst>
      <p:ext uri="{BB962C8B-B14F-4D97-AF65-F5344CB8AC3E}">
        <p14:creationId xmlns:p14="http://schemas.microsoft.com/office/powerpoint/2010/main" val="170209888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56"/>
        <p:cNvGrpSpPr/>
        <p:nvPr/>
      </p:nvGrpSpPr>
      <p:grpSpPr>
        <a:xfrm>
          <a:off x="0" y="0"/>
          <a:ext cx="0" cy="0"/>
          <a:chOff x="0" y="0"/>
          <a:chExt cx="0" cy="0"/>
        </a:xfrm>
      </p:grpSpPr>
      <p:sp>
        <p:nvSpPr>
          <p:cNvPr id="157" name="Google Shape;157;p90"/>
          <p:cNvSpPr/>
          <p:nvPr/>
        </p:nvSpPr>
        <p:spPr>
          <a:xfrm>
            <a:off x="526286" y="1005229"/>
            <a:ext cx="2598420" cy="411787"/>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no-NO" sz="2400" b="1">
                <a:solidFill>
                  <a:srgbClr val="7F7F7F"/>
                </a:solidFill>
                <a:latin typeface="Calibri Light" panose="020F0302020204030204" pitchFamily="34" charset="0"/>
                <a:ea typeface="Calibri"/>
                <a:cs typeface="Calibri Light" panose="020F0302020204030204" pitchFamily="34" charset="0"/>
                <a:sym typeface="Calibri"/>
              </a:rPr>
              <a:t>Agenda</a:t>
            </a:r>
            <a:endParaRPr>
              <a:latin typeface="Calibri Light" panose="020F0302020204030204" pitchFamily="34" charset="0"/>
              <a:cs typeface="Calibri Light" panose="020F0302020204030204" pitchFamily="34" charset="0"/>
            </a:endParaRPr>
          </a:p>
        </p:txBody>
      </p:sp>
      <p:cxnSp>
        <p:nvCxnSpPr>
          <p:cNvPr id="158" name="Google Shape;158;p90"/>
          <p:cNvCxnSpPr/>
          <p:nvPr/>
        </p:nvCxnSpPr>
        <p:spPr>
          <a:xfrm>
            <a:off x="526285" y="1466775"/>
            <a:ext cx="5353731" cy="0"/>
          </a:xfrm>
          <a:prstGeom prst="straightConnector1">
            <a:avLst/>
          </a:prstGeom>
          <a:noFill/>
          <a:ln w="28575" cap="flat" cmpd="sng">
            <a:solidFill>
              <a:srgbClr val="9BBB59"/>
            </a:solidFill>
            <a:prstDash val="solid"/>
            <a:round/>
            <a:headEnd type="none" w="sm" len="sm"/>
            <a:tailEnd type="none" w="sm" len="sm"/>
          </a:ln>
        </p:spPr>
      </p:cxnSp>
      <p:sp>
        <p:nvSpPr>
          <p:cNvPr id="159" name="Google Shape;159;p90"/>
          <p:cNvSpPr/>
          <p:nvPr/>
        </p:nvSpPr>
        <p:spPr>
          <a:xfrm rot="-8118074">
            <a:off x="613927" y="1908763"/>
            <a:ext cx="424800" cy="423852"/>
          </a:xfrm>
          <a:prstGeom prst="corner">
            <a:avLst>
              <a:gd name="adj1" fmla="val 50000"/>
              <a:gd name="adj2" fmla="val 50000"/>
            </a:avLst>
          </a:prstGeom>
          <a:solidFill>
            <a:srgbClr val="9BBB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9BBB59"/>
              </a:solidFill>
              <a:latin typeface="Calibri Light" panose="020F0302020204030204" pitchFamily="34" charset="0"/>
              <a:ea typeface="Calibri"/>
              <a:cs typeface="Calibri Light" panose="020F0302020204030204" pitchFamily="34" charset="0"/>
              <a:sym typeface="Calibri"/>
            </a:endParaRPr>
          </a:p>
        </p:txBody>
      </p:sp>
      <p:sp>
        <p:nvSpPr>
          <p:cNvPr id="160" name="Google Shape;160;p90"/>
          <p:cNvSpPr/>
          <p:nvPr/>
        </p:nvSpPr>
        <p:spPr>
          <a:xfrm>
            <a:off x="1199015" y="1820637"/>
            <a:ext cx="4681001" cy="600076"/>
          </a:xfrm>
          <a:prstGeom prst="rect">
            <a:avLst/>
          </a:prstGeom>
          <a:solidFill>
            <a:schemeClr val="lt1"/>
          </a:solidFill>
          <a:ln w="25400" cap="flat" cmpd="sng">
            <a:solidFill>
              <a:srgbClr val="9BBB59"/>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7F7F7F"/>
              </a:solidFill>
              <a:latin typeface="Calibri Light" panose="020F0302020204030204" pitchFamily="34" charset="0"/>
              <a:ea typeface="Calibri"/>
              <a:cs typeface="Calibri Light" panose="020F0302020204030204" pitchFamily="34" charset="0"/>
              <a:sym typeface="Calibri"/>
            </a:endParaRPr>
          </a:p>
        </p:txBody>
      </p:sp>
      <p:sp>
        <p:nvSpPr>
          <p:cNvPr id="161" name="Google Shape;161;p90"/>
          <p:cNvSpPr/>
          <p:nvPr/>
        </p:nvSpPr>
        <p:spPr>
          <a:xfrm rot="-8118074">
            <a:off x="613927" y="2861175"/>
            <a:ext cx="424800" cy="423852"/>
          </a:xfrm>
          <a:prstGeom prst="corner">
            <a:avLst>
              <a:gd name="adj1" fmla="val 50000"/>
              <a:gd name="adj2" fmla="val 50000"/>
            </a:avLst>
          </a:prstGeom>
          <a:solidFill>
            <a:srgbClr val="9BBB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9BBB59"/>
              </a:solidFill>
              <a:latin typeface="Calibri Light" panose="020F0302020204030204" pitchFamily="34" charset="0"/>
              <a:ea typeface="Calibri"/>
              <a:cs typeface="Calibri Light" panose="020F0302020204030204" pitchFamily="34" charset="0"/>
              <a:sym typeface="Calibri"/>
            </a:endParaRPr>
          </a:p>
        </p:txBody>
      </p:sp>
      <p:sp>
        <p:nvSpPr>
          <p:cNvPr id="162" name="Google Shape;162;p90"/>
          <p:cNvSpPr/>
          <p:nvPr/>
        </p:nvSpPr>
        <p:spPr>
          <a:xfrm>
            <a:off x="1199015" y="2773049"/>
            <a:ext cx="4681001" cy="600076"/>
          </a:xfrm>
          <a:prstGeom prst="rect">
            <a:avLst/>
          </a:prstGeom>
          <a:solidFill>
            <a:schemeClr val="lt1"/>
          </a:solidFill>
          <a:ln w="25400" cap="flat" cmpd="sng">
            <a:solidFill>
              <a:srgbClr val="9BBB59"/>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7F7F7F"/>
              </a:solidFill>
              <a:latin typeface="Calibri Light" panose="020F0302020204030204" pitchFamily="34" charset="0"/>
              <a:ea typeface="Calibri"/>
              <a:cs typeface="Calibri Light" panose="020F0302020204030204" pitchFamily="34" charset="0"/>
              <a:sym typeface="Calibri"/>
            </a:endParaRPr>
          </a:p>
        </p:txBody>
      </p:sp>
      <p:sp>
        <p:nvSpPr>
          <p:cNvPr id="163" name="Google Shape;163;p90"/>
          <p:cNvSpPr/>
          <p:nvPr/>
        </p:nvSpPr>
        <p:spPr>
          <a:xfrm rot="-8118074">
            <a:off x="613927" y="3813587"/>
            <a:ext cx="424800" cy="423852"/>
          </a:xfrm>
          <a:prstGeom prst="corner">
            <a:avLst>
              <a:gd name="adj1" fmla="val 50000"/>
              <a:gd name="adj2" fmla="val 50000"/>
            </a:avLst>
          </a:prstGeom>
          <a:solidFill>
            <a:srgbClr val="9BBB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9BBB59"/>
              </a:solidFill>
              <a:latin typeface="Calibri Light" panose="020F0302020204030204" pitchFamily="34" charset="0"/>
              <a:ea typeface="Calibri"/>
              <a:cs typeface="Calibri Light" panose="020F0302020204030204" pitchFamily="34" charset="0"/>
              <a:sym typeface="Calibri"/>
            </a:endParaRPr>
          </a:p>
        </p:txBody>
      </p:sp>
      <p:sp>
        <p:nvSpPr>
          <p:cNvPr id="164" name="Google Shape;164;p90"/>
          <p:cNvSpPr/>
          <p:nvPr/>
        </p:nvSpPr>
        <p:spPr>
          <a:xfrm>
            <a:off x="1199015" y="3725461"/>
            <a:ext cx="4681001" cy="600076"/>
          </a:xfrm>
          <a:prstGeom prst="rect">
            <a:avLst/>
          </a:prstGeom>
          <a:solidFill>
            <a:schemeClr val="lt1"/>
          </a:solidFill>
          <a:ln w="25400" cap="flat" cmpd="sng">
            <a:solidFill>
              <a:srgbClr val="9BBB59"/>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7F7F7F"/>
              </a:solidFill>
              <a:latin typeface="Calibri Light" panose="020F0302020204030204" pitchFamily="34" charset="0"/>
              <a:ea typeface="Calibri"/>
              <a:cs typeface="Calibri Light" panose="020F0302020204030204" pitchFamily="34" charset="0"/>
              <a:sym typeface="Calibri"/>
            </a:endParaRPr>
          </a:p>
        </p:txBody>
      </p:sp>
      <p:sp>
        <p:nvSpPr>
          <p:cNvPr id="165" name="Google Shape;165;p90"/>
          <p:cNvSpPr/>
          <p:nvPr/>
        </p:nvSpPr>
        <p:spPr>
          <a:xfrm rot="-8118074">
            <a:off x="613927" y="4765999"/>
            <a:ext cx="424800" cy="423852"/>
          </a:xfrm>
          <a:prstGeom prst="corner">
            <a:avLst>
              <a:gd name="adj1" fmla="val 50000"/>
              <a:gd name="adj2" fmla="val 50000"/>
            </a:avLst>
          </a:prstGeom>
          <a:solidFill>
            <a:srgbClr val="9BBB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9BBB59"/>
              </a:solidFill>
              <a:latin typeface="Calibri Light" panose="020F0302020204030204" pitchFamily="34" charset="0"/>
              <a:ea typeface="Calibri"/>
              <a:cs typeface="Calibri Light" panose="020F0302020204030204" pitchFamily="34" charset="0"/>
              <a:sym typeface="Calibri"/>
            </a:endParaRPr>
          </a:p>
        </p:txBody>
      </p:sp>
      <p:sp>
        <p:nvSpPr>
          <p:cNvPr id="166" name="Google Shape;166;p90"/>
          <p:cNvSpPr/>
          <p:nvPr/>
        </p:nvSpPr>
        <p:spPr>
          <a:xfrm>
            <a:off x="1199015" y="4677873"/>
            <a:ext cx="4681001" cy="600076"/>
          </a:xfrm>
          <a:prstGeom prst="rect">
            <a:avLst/>
          </a:prstGeom>
          <a:solidFill>
            <a:schemeClr val="lt1"/>
          </a:solidFill>
          <a:ln w="25400" cap="flat" cmpd="sng">
            <a:solidFill>
              <a:srgbClr val="9BBB59"/>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7F7F7F"/>
              </a:solidFill>
              <a:latin typeface="Calibri Light" panose="020F0302020204030204" pitchFamily="34" charset="0"/>
              <a:ea typeface="Calibri"/>
              <a:cs typeface="Calibri Light" panose="020F0302020204030204" pitchFamily="34" charset="0"/>
              <a:sym typeface="Calibri"/>
            </a:endParaRPr>
          </a:p>
        </p:txBody>
      </p:sp>
      <p:sp>
        <p:nvSpPr>
          <p:cNvPr id="167" name="Google Shape;167;p90"/>
          <p:cNvSpPr/>
          <p:nvPr/>
        </p:nvSpPr>
        <p:spPr>
          <a:xfrm rot="-8118074">
            <a:off x="613927" y="5721338"/>
            <a:ext cx="424800" cy="423852"/>
          </a:xfrm>
          <a:prstGeom prst="corner">
            <a:avLst>
              <a:gd name="adj1" fmla="val 50000"/>
              <a:gd name="adj2" fmla="val 50000"/>
            </a:avLst>
          </a:prstGeom>
          <a:solidFill>
            <a:srgbClr val="9BBB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9BBB59"/>
              </a:solidFill>
              <a:latin typeface="Calibri Light" panose="020F0302020204030204" pitchFamily="34" charset="0"/>
              <a:ea typeface="Calibri"/>
              <a:cs typeface="Calibri Light" panose="020F0302020204030204" pitchFamily="34" charset="0"/>
              <a:sym typeface="Calibri"/>
            </a:endParaRPr>
          </a:p>
        </p:txBody>
      </p:sp>
      <p:sp>
        <p:nvSpPr>
          <p:cNvPr id="168" name="Google Shape;168;p90"/>
          <p:cNvSpPr/>
          <p:nvPr/>
        </p:nvSpPr>
        <p:spPr>
          <a:xfrm>
            <a:off x="1199015" y="5633212"/>
            <a:ext cx="4681001" cy="600076"/>
          </a:xfrm>
          <a:prstGeom prst="rect">
            <a:avLst/>
          </a:prstGeom>
          <a:solidFill>
            <a:schemeClr val="lt1"/>
          </a:solidFill>
          <a:ln w="25400" cap="flat" cmpd="sng">
            <a:solidFill>
              <a:srgbClr val="9BBB59"/>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7F7F7F"/>
              </a:solidFill>
              <a:latin typeface="Calibri Light" panose="020F0302020204030204" pitchFamily="34" charset="0"/>
              <a:ea typeface="Calibri"/>
              <a:cs typeface="Calibri Light" panose="020F0302020204030204" pitchFamily="34" charset="0"/>
              <a:sym typeface="Calibri"/>
            </a:endParaRPr>
          </a:p>
        </p:txBody>
      </p:sp>
      <p:sp>
        <p:nvSpPr>
          <p:cNvPr id="169" name="Google Shape;169;p90"/>
          <p:cNvSpPr txBox="1">
            <a:spLocks noGrp="1"/>
          </p:cNvSpPr>
          <p:nvPr>
            <p:ph type="sldNum" idx="12"/>
          </p:nvPr>
        </p:nvSpPr>
        <p:spPr>
          <a:xfrm>
            <a:off x="623393" y="6466769"/>
            <a:ext cx="1774891"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atin typeface="Calibri Light" panose="020F0302020204030204" pitchFamily="34" charset="0"/>
                <a:cs typeface="Calibri Light" panose="020F0302020204030204" pitchFamily="34" charset="0"/>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00000000-1234-1234-1234-123412341234}" type="slidenum">
              <a:rPr lang="no-NO" smtClean="0"/>
              <a:pPr/>
              <a:t>‹#›</a:t>
            </a:fld>
            <a:endParaRPr lang="no-NO"/>
          </a:p>
        </p:txBody>
      </p:sp>
    </p:spTree>
    <p:extLst>
      <p:ext uri="{BB962C8B-B14F-4D97-AF65-F5344CB8AC3E}">
        <p14:creationId xmlns:p14="http://schemas.microsoft.com/office/powerpoint/2010/main" val="408621454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170"/>
        <p:cNvGrpSpPr/>
        <p:nvPr/>
      </p:nvGrpSpPr>
      <p:grpSpPr>
        <a:xfrm>
          <a:off x="0" y="0"/>
          <a:ext cx="0" cy="0"/>
          <a:chOff x="0" y="0"/>
          <a:chExt cx="0" cy="0"/>
        </a:xfrm>
      </p:grpSpPr>
      <p:pic>
        <p:nvPicPr>
          <p:cNvPr id="171" name="Google Shape;171;p91" descr="Vil forsyne svenske kommuner med små atomkraftverk - Tu.no"/>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72" name="Google Shape;172;p91"/>
          <p:cNvSpPr txBox="1"/>
          <p:nvPr/>
        </p:nvSpPr>
        <p:spPr>
          <a:xfrm>
            <a:off x="693724" y="5223815"/>
            <a:ext cx="5376597" cy="925149"/>
          </a:xfrm>
          <a:prstGeom prst="rect">
            <a:avLst/>
          </a:prstGeom>
          <a:noFill/>
          <a:ln>
            <a:noFill/>
          </a:ln>
          <a:effectLst>
            <a:reflection stA="62000" endPos="65000" dist="50800" dir="5400000" sy="-100000" algn="bl" rotWithShape="0"/>
          </a:effectLst>
        </p:spPr>
        <p:txBody>
          <a:bodyPr spcFirstLastPara="1" wrap="square" lIns="91425" tIns="45700" rIns="91425" bIns="45700" anchor="t" anchorCtr="0">
            <a:spAutoFit/>
          </a:bodyPr>
          <a:lstStyle/>
          <a:p>
            <a:pPr marL="0" marR="0" lvl="0" indent="0" algn="l" rtl="0">
              <a:lnSpc>
                <a:spcPct val="122727"/>
              </a:lnSpc>
              <a:spcBef>
                <a:spcPts val="0"/>
              </a:spcBef>
              <a:spcAft>
                <a:spcPts val="0"/>
              </a:spcAft>
              <a:buNone/>
            </a:pPr>
            <a:r>
              <a:rPr lang="no-NO" sz="4400" b="1">
                <a:solidFill>
                  <a:schemeClr val="lt1"/>
                </a:solidFill>
                <a:latin typeface="Calibri Light" panose="020F0302020204030204" pitchFamily="34" charset="0"/>
                <a:ea typeface="Calibri"/>
                <a:cs typeface="Calibri Light" panose="020F0302020204030204" pitchFamily="34" charset="0"/>
                <a:sym typeface="Calibri"/>
              </a:rPr>
              <a:t>THANK YOU</a:t>
            </a:r>
            <a:endParaRPr>
              <a:latin typeface="Calibri Light" panose="020F0302020204030204" pitchFamily="34" charset="0"/>
              <a:cs typeface="Calibri Light" panose="020F0302020204030204" pitchFamily="34" charset="0"/>
            </a:endParaRPr>
          </a:p>
        </p:txBody>
      </p:sp>
      <p:sp>
        <p:nvSpPr>
          <p:cNvPr id="173" name="Google Shape;173;p91"/>
          <p:cNvSpPr/>
          <p:nvPr/>
        </p:nvSpPr>
        <p:spPr>
          <a:xfrm>
            <a:off x="5807970" y="-25412"/>
            <a:ext cx="6380025" cy="5686062"/>
          </a:xfrm>
          <a:custGeom>
            <a:avLst/>
            <a:gdLst/>
            <a:ahLst/>
            <a:cxnLst/>
            <a:rect l="l" t="t" r="r" b="b"/>
            <a:pathLst>
              <a:path w="4998101" h="5666878" extrusionOk="0">
                <a:moveTo>
                  <a:pt x="4998101" y="5666878"/>
                </a:moveTo>
                <a:lnTo>
                  <a:pt x="0" y="972950"/>
                </a:lnTo>
                <a:lnTo>
                  <a:pt x="898619" y="14854"/>
                </a:lnTo>
                <a:lnTo>
                  <a:pt x="4998101" y="0"/>
                </a:lnTo>
                <a:cubicBezTo>
                  <a:pt x="4995626" y="1893911"/>
                  <a:pt x="4993150" y="3787822"/>
                  <a:pt x="4998101" y="5666878"/>
                </a:cubicBezTo>
                <a:close/>
              </a:path>
            </a:pathLst>
          </a:custGeom>
          <a:solidFill>
            <a:srgbClr val="595959">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Light" panose="020F0302020204030204" pitchFamily="34" charset="0"/>
              <a:ea typeface="Calibri"/>
              <a:cs typeface="Calibri Light" panose="020F0302020204030204" pitchFamily="34" charset="0"/>
              <a:sym typeface="Calibri"/>
            </a:endParaRPr>
          </a:p>
        </p:txBody>
      </p:sp>
      <p:sp>
        <p:nvSpPr>
          <p:cNvPr id="174" name="Google Shape;174;p91"/>
          <p:cNvSpPr/>
          <p:nvPr/>
        </p:nvSpPr>
        <p:spPr>
          <a:xfrm>
            <a:off x="7411332" y="3068962"/>
            <a:ext cx="4806349" cy="3794913"/>
          </a:xfrm>
          <a:custGeom>
            <a:avLst/>
            <a:gdLst/>
            <a:ahLst/>
            <a:cxnLst/>
            <a:rect l="l" t="t" r="r" b="b"/>
            <a:pathLst>
              <a:path w="3765286" h="5065283" extrusionOk="0">
                <a:moveTo>
                  <a:pt x="3765286" y="1596826"/>
                </a:moveTo>
                <a:lnTo>
                  <a:pt x="2064595" y="0"/>
                </a:lnTo>
                <a:lnTo>
                  <a:pt x="0" y="2384099"/>
                </a:lnTo>
                <a:lnTo>
                  <a:pt x="438169" y="5065283"/>
                </a:lnTo>
                <a:lnTo>
                  <a:pt x="3757859" y="5065283"/>
                </a:lnTo>
                <a:cubicBezTo>
                  <a:pt x="3760335" y="3909131"/>
                  <a:pt x="3762810" y="2752978"/>
                  <a:pt x="3765286" y="1596826"/>
                </a:cubicBezTo>
                <a:close/>
              </a:path>
            </a:pathLst>
          </a:custGeom>
          <a:solidFill>
            <a:srgbClr val="BFBFBF">
              <a:alpha val="5294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Light" panose="020F0302020204030204" pitchFamily="34" charset="0"/>
              <a:ea typeface="Calibri"/>
              <a:cs typeface="Calibri Light" panose="020F0302020204030204" pitchFamily="34" charset="0"/>
              <a:sym typeface="Calibri"/>
            </a:endParaRPr>
          </a:p>
        </p:txBody>
      </p:sp>
      <p:sp>
        <p:nvSpPr>
          <p:cNvPr id="175" name="Google Shape;175;p91"/>
          <p:cNvSpPr/>
          <p:nvPr/>
        </p:nvSpPr>
        <p:spPr>
          <a:xfrm>
            <a:off x="7410999" y="813799"/>
            <a:ext cx="4768431" cy="6041983"/>
          </a:xfrm>
          <a:custGeom>
            <a:avLst/>
            <a:gdLst/>
            <a:ahLst/>
            <a:cxnLst/>
            <a:rect l="l" t="t" r="r" b="b"/>
            <a:pathLst>
              <a:path w="3735579" h="6105078" extrusionOk="0">
                <a:moveTo>
                  <a:pt x="3735579" y="549606"/>
                </a:moveTo>
                <a:lnTo>
                  <a:pt x="794646" y="0"/>
                </a:lnTo>
                <a:lnTo>
                  <a:pt x="0" y="2696038"/>
                </a:lnTo>
                <a:lnTo>
                  <a:pt x="3074612" y="6105078"/>
                </a:lnTo>
                <a:lnTo>
                  <a:pt x="3735579" y="6097651"/>
                </a:lnTo>
                <a:lnTo>
                  <a:pt x="3735579" y="549606"/>
                </a:lnTo>
                <a:close/>
              </a:path>
            </a:pathLst>
          </a:custGeom>
          <a:solidFill>
            <a:srgbClr val="92D050">
              <a:alpha val="5372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Light" panose="020F0302020204030204" pitchFamily="34" charset="0"/>
              <a:ea typeface="Calibri"/>
              <a:cs typeface="Calibri Light" panose="020F0302020204030204" pitchFamily="34" charset="0"/>
              <a:sym typeface="Calibri"/>
            </a:endParaRPr>
          </a:p>
        </p:txBody>
      </p:sp>
      <p:sp>
        <p:nvSpPr>
          <p:cNvPr id="176" name="Google Shape;176;p91"/>
          <p:cNvSpPr/>
          <p:nvPr/>
        </p:nvSpPr>
        <p:spPr>
          <a:xfrm>
            <a:off x="6096000" y="5025238"/>
            <a:ext cx="6096000" cy="187743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no-NO" sz="2000" b="1">
                <a:solidFill>
                  <a:schemeClr val="lt1"/>
                </a:solidFill>
                <a:latin typeface="Calibri Light" panose="020F0302020204030204" pitchFamily="34" charset="0"/>
                <a:ea typeface="Aharoni"/>
                <a:cs typeface="Calibri Light" panose="020F0302020204030204" pitchFamily="34" charset="0"/>
                <a:sym typeface="Aharoni"/>
              </a:rPr>
              <a:t>Norsk Kjernekraft AS</a:t>
            </a:r>
            <a:endParaRPr sz="2000" b="1">
              <a:solidFill>
                <a:schemeClr val="lt1"/>
              </a:solidFill>
              <a:latin typeface="Calibri Light" panose="020F0302020204030204" pitchFamily="34" charset="0"/>
              <a:ea typeface="Calibri"/>
              <a:cs typeface="Calibri Light" panose="020F0302020204030204" pitchFamily="34" charset="0"/>
              <a:sym typeface="Calibri"/>
            </a:endParaRPr>
          </a:p>
          <a:p>
            <a:pPr marL="0" marR="0" lvl="0" indent="0" algn="r" rtl="0">
              <a:spcBef>
                <a:spcPts val="0"/>
              </a:spcBef>
              <a:spcAft>
                <a:spcPts val="0"/>
              </a:spcAft>
              <a:buNone/>
            </a:pPr>
            <a:r>
              <a:rPr lang="no-NO" sz="1600" b="1">
                <a:solidFill>
                  <a:schemeClr val="lt1"/>
                </a:solidFill>
                <a:latin typeface="Calibri Light" panose="020F0302020204030204" pitchFamily="34" charset="0"/>
                <a:ea typeface="Calibri"/>
                <a:cs typeface="Calibri Light" panose="020F0302020204030204" pitchFamily="34" charset="0"/>
                <a:sym typeface="Calibri"/>
              </a:rPr>
              <a:t>Edvard Griegsvei 3c</a:t>
            </a:r>
            <a:endParaRPr>
              <a:latin typeface="Calibri Light" panose="020F0302020204030204" pitchFamily="34" charset="0"/>
              <a:cs typeface="Calibri Light" panose="020F0302020204030204" pitchFamily="34" charset="0"/>
            </a:endParaRPr>
          </a:p>
          <a:p>
            <a:pPr marL="0" marR="0" lvl="0" indent="0" algn="r" rtl="0">
              <a:spcBef>
                <a:spcPts val="0"/>
              </a:spcBef>
              <a:spcAft>
                <a:spcPts val="0"/>
              </a:spcAft>
              <a:buNone/>
            </a:pPr>
            <a:r>
              <a:rPr lang="no-NO" sz="1600" b="1">
                <a:solidFill>
                  <a:schemeClr val="lt1"/>
                </a:solidFill>
                <a:latin typeface="Calibri Light" panose="020F0302020204030204" pitchFamily="34" charset="0"/>
                <a:ea typeface="Calibri"/>
                <a:cs typeface="Calibri Light" panose="020F0302020204030204" pitchFamily="34" charset="0"/>
                <a:sym typeface="Calibri"/>
              </a:rPr>
              <a:t>5059 Bergen</a:t>
            </a:r>
            <a:endParaRPr>
              <a:latin typeface="Calibri Light" panose="020F0302020204030204" pitchFamily="34" charset="0"/>
              <a:cs typeface="Calibri Light" panose="020F0302020204030204" pitchFamily="34" charset="0"/>
            </a:endParaRPr>
          </a:p>
          <a:p>
            <a:pPr marL="0" marR="0" lvl="0" indent="0" algn="r" rtl="0">
              <a:spcBef>
                <a:spcPts val="0"/>
              </a:spcBef>
              <a:spcAft>
                <a:spcPts val="0"/>
              </a:spcAft>
              <a:buNone/>
            </a:pPr>
            <a:r>
              <a:rPr lang="no-NO" sz="1600" b="1">
                <a:solidFill>
                  <a:schemeClr val="lt1"/>
                </a:solidFill>
                <a:latin typeface="Calibri Light" panose="020F0302020204030204" pitchFamily="34" charset="0"/>
                <a:ea typeface="Calibri"/>
                <a:cs typeface="Calibri Light" panose="020F0302020204030204" pitchFamily="34" charset="0"/>
                <a:sym typeface="Calibri"/>
              </a:rPr>
              <a:t>Norway</a:t>
            </a:r>
            <a:endParaRPr sz="1600" b="1">
              <a:solidFill>
                <a:schemeClr val="lt1"/>
              </a:solidFill>
              <a:latin typeface="Calibri Light" panose="020F0302020204030204" pitchFamily="34" charset="0"/>
              <a:ea typeface="Calibri"/>
              <a:cs typeface="Calibri Light" panose="020F0302020204030204" pitchFamily="34" charset="0"/>
              <a:sym typeface="Calibri"/>
            </a:endParaRPr>
          </a:p>
          <a:p>
            <a:pPr marL="0" marR="0" lvl="0" indent="0" algn="r" rtl="0">
              <a:spcBef>
                <a:spcPts val="0"/>
              </a:spcBef>
              <a:spcAft>
                <a:spcPts val="0"/>
              </a:spcAft>
              <a:buNone/>
            </a:pPr>
            <a:r>
              <a:rPr lang="no-NO" sz="1600" b="1">
                <a:solidFill>
                  <a:schemeClr val="lt1"/>
                </a:solidFill>
                <a:latin typeface="Calibri Light" panose="020F0302020204030204" pitchFamily="34" charset="0"/>
                <a:ea typeface="Calibri"/>
                <a:cs typeface="Calibri Light" panose="020F0302020204030204" pitchFamily="34" charset="0"/>
                <a:sym typeface="Calibri"/>
              </a:rPr>
              <a:t>Chairman: Jonny Hesthammer</a:t>
            </a:r>
            <a:endParaRPr>
              <a:latin typeface="Calibri Light" panose="020F0302020204030204" pitchFamily="34" charset="0"/>
              <a:cs typeface="Calibri Light" panose="020F0302020204030204" pitchFamily="34" charset="0"/>
            </a:endParaRPr>
          </a:p>
          <a:p>
            <a:pPr marL="0" marR="0" lvl="0" indent="0" algn="r" rtl="0">
              <a:spcBef>
                <a:spcPts val="0"/>
              </a:spcBef>
              <a:spcAft>
                <a:spcPts val="0"/>
              </a:spcAft>
              <a:buNone/>
            </a:pPr>
            <a:r>
              <a:rPr lang="no-NO" sz="1600" b="1">
                <a:solidFill>
                  <a:schemeClr val="lt1"/>
                </a:solidFill>
                <a:latin typeface="Calibri Light" panose="020F0302020204030204" pitchFamily="34" charset="0"/>
                <a:ea typeface="Calibri"/>
                <a:cs typeface="Calibri Light" panose="020F0302020204030204" pitchFamily="34" charset="0"/>
                <a:sym typeface="Calibri"/>
              </a:rPr>
              <a:t>+47 99205989</a:t>
            </a:r>
            <a:endParaRPr>
              <a:latin typeface="Calibri Light" panose="020F0302020204030204" pitchFamily="34" charset="0"/>
              <a:cs typeface="Calibri Light" panose="020F0302020204030204" pitchFamily="34" charset="0"/>
            </a:endParaRPr>
          </a:p>
          <a:p>
            <a:pPr marL="0" marR="0" lvl="0" indent="0" algn="r" rtl="0">
              <a:spcBef>
                <a:spcPts val="0"/>
              </a:spcBef>
              <a:spcAft>
                <a:spcPts val="0"/>
              </a:spcAft>
              <a:buNone/>
            </a:pPr>
            <a:r>
              <a:rPr lang="no-NO" sz="1600">
                <a:solidFill>
                  <a:schemeClr val="lt1"/>
                </a:solidFill>
                <a:latin typeface="Calibri Light" panose="020F0302020204030204" pitchFamily="34" charset="0"/>
                <a:ea typeface="Calibri"/>
                <a:cs typeface="Calibri Light" panose="020F0302020204030204" pitchFamily="34" charset="0"/>
                <a:sym typeface="Calibri"/>
              </a:rPr>
              <a:t>jonny.hesthammer@mvestinvest.no</a:t>
            </a:r>
            <a:endParaRPr>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11053766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matchingName="1_Custom Layout" userDrawn="1">
  <p:cSld name="1_Custom Layout">
    <p:spTree>
      <p:nvGrpSpPr>
        <p:cNvPr id="1" name="Shape 27"/>
        <p:cNvGrpSpPr/>
        <p:nvPr/>
      </p:nvGrpSpPr>
      <p:grpSpPr>
        <a:xfrm>
          <a:off x="0" y="0"/>
          <a:ext cx="0" cy="0"/>
          <a:chOff x="0" y="0"/>
          <a:chExt cx="0" cy="0"/>
        </a:xfrm>
      </p:grpSpPr>
      <p:sp>
        <p:nvSpPr>
          <p:cNvPr id="29" name="Google Shape;29;p71"/>
          <p:cNvSpPr txBox="1">
            <a:spLocks noGrp="1"/>
          </p:cNvSpPr>
          <p:nvPr>
            <p:ph type="sldNum" idx="12"/>
          </p:nvPr>
        </p:nvSpPr>
        <p:spPr>
          <a:xfrm>
            <a:off x="623393" y="6466769"/>
            <a:ext cx="1774891"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no-NO"/>
              <a:t>‹#›</a:t>
            </a:fld>
            <a:endParaRPr/>
          </a:p>
        </p:txBody>
      </p:sp>
    </p:spTree>
    <p:extLst>
      <p:ext uri="{BB962C8B-B14F-4D97-AF65-F5344CB8AC3E}">
        <p14:creationId xmlns:p14="http://schemas.microsoft.com/office/powerpoint/2010/main" val="290415486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8" name="Text Placeholder 18"/>
          <p:cNvSpPr>
            <a:spLocks noGrp="1"/>
          </p:cNvSpPr>
          <p:nvPr>
            <p:ph type="body" sz="quarter" idx="10" hasCustomPrompt="1"/>
          </p:nvPr>
        </p:nvSpPr>
        <p:spPr>
          <a:xfrm>
            <a:off x="3306386" y="406401"/>
            <a:ext cx="5579228" cy="852487"/>
          </a:xfrm>
          <a:prstGeom prst="rect">
            <a:avLst/>
          </a:prstGeom>
        </p:spPr>
        <p:txBody>
          <a:bodyPr/>
          <a:lstStyle>
            <a:lvl1pPr marL="0" indent="0" algn="ctr">
              <a:buNone/>
              <a:defRPr sz="4200" b="1"/>
            </a:lvl1pPr>
          </a:lstStyle>
          <a:p>
            <a:pPr lvl="0"/>
            <a:r>
              <a:rPr lang="en-US" dirty="0"/>
              <a:t>ECO PRESENTATION</a:t>
            </a:r>
            <a:endParaRPr lang="ru-RU" dirty="0"/>
          </a:p>
        </p:txBody>
      </p:sp>
    </p:spTree>
    <p:extLst>
      <p:ext uri="{BB962C8B-B14F-4D97-AF65-F5344CB8AC3E}">
        <p14:creationId xmlns:p14="http://schemas.microsoft.com/office/powerpoint/2010/main" val="26467914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6413B5E-3AB0-844D-B0BD-059EEEB81A93}"/>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4BD24B7D-D28E-8257-0575-A6F44D3A40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6DA5B62D-062A-936C-E1DE-9AA9388D3B61}"/>
              </a:ext>
            </a:extLst>
          </p:cNvPr>
          <p:cNvSpPr>
            <a:spLocks noGrp="1"/>
          </p:cNvSpPr>
          <p:nvPr>
            <p:ph type="dt" sz="half" idx="10"/>
          </p:nvPr>
        </p:nvSpPr>
        <p:spPr/>
        <p:txBody>
          <a:bodyPr/>
          <a:lstStyle/>
          <a:p>
            <a:fld id="{3CA76A48-A0D7-4F04-8F95-A3F57F212ECD}" type="datetimeFigureOut">
              <a:rPr lang="nb-NO" smtClean="0"/>
              <a:t>09.09.2024</a:t>
            </a:fld>
            <a:endParaRPr lang="nb-NO"/>
          </a:p>
        </p:txBody>
      </p:sp>
      <p:sp>
        <p:nvSpPr>
          <p:cNvPr id="5" name="Plassholder for bunntekst 4">
            <a:extLst>
              <a:ext uri="{FF2B5EF4-FFF2-40B4-BE49-F238E27FC236}">
                <a16:creationId xmlns:a16="http://schemas.microsoft.com/office/drawing/2014/main" id="{19C09146-0067-76DE-722D-5E20D57B16B2}"/>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9124B3A7-A8D1-5EF3-699E-7A26212C0AC8}"/>
              </a:ext>
            </a:extLst>
          </p:cNvPr>
          <p:cNvSpPr>
            <a:spLocks noGrp="1"/>
          </p:cNvSpPr>
          <p:nvPr>
            <p:ph type="sldNum" sz="quarter" idx="12"/>
          </p:nvPr>
        </p:nvSpPr>
        <p:spPr/>
        <p:txBody>
          <a:bodyPr/>
          <a:lstStyle/>
          <a:p>
            <a:fld id="{A33DF6C2-E668-4559-9F4C-FDB3034EFC4B}" type="slidenum">
              <a:rPr lang="nb-NO" smtClean="0"/>
              <a:t>‹#›</a:t>
            </a:fld>
            <a:endParaRPr lang="nb-NO"/>
          </a:p>
        </p:txBody>
      </p:sp>
    </p:spTree>
    <p:extLst>
      <p:ext uri="{BB962C8B-B14F-4D97-AF65-F5344CB8AC3E}">
        <p14:creationId xmlns:p14="http://schemas.microsoft.com/office/powerpoint/2010/main" val="54780414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B3861BA-6B32-6A75-D547-AC0FB82A15C5}"/>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E7463592-AC09-197A-F253-F59DA0965BDD}"/>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D869E57-776F-5E24-B723-88A171794632}"/>
              </a:ext>
            </a:extLst>
          </p:cNvPr>
          <p:cNvSpPr>
            <a:spLocks noGrp="1"/>
          </p:cNvSpPr>
          <p:nvPr>
            <p:ph type="dt" sz="half" idx="10"/>
          </p:nvPr>
        </p:nvSpPr>
        <p:spPr/>
        <p:txBody>
          <a:bodyPr/>
          <a:lstStyle/>
          <a:p>
            <a:fld id="{3CA76A48-A0D7-4F04-8F95-A3F57F212ECD}" type="datetimeFigureOut">
              <a:rPr lang="nb-NO" smtClean="0"/>
              <a:t>09.09.2024</a:t>
            </a:fld>
            <a:endParaRPr lang="nb-NO"/>
          </a:p>
        </p:txBody>
      </p:sp>
      <p:sp>
        <p:nvSpPr>
          <p:cNvPr id="5" name="Plassholder for bunntekst 4">
            <a:extLst>
              <a:ext uri="{FF2B5EF4-FFF2-40B4-BE49-F238E27FC236}">
                <a16:creationId xmlns:a16="http://schemas.microsoft.com/office/drawing/2014/main" id="{87CD066D-F8CA-E53A-76B6-8608F1096247}"/>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DE8284F-4F9F-6D6C-D51B-6459AD54947F}"/>
              </a:ext>
            </a:extLst>
          </p:cNvPr>
          <p:cNvSpPr>
            <a:spLocks noGrp="1"/>
          </p:cNvSpPr>
          <p:nvPr>
            <p:ph type="sldNum" sz="quarter" idx="12"/>
          </p:nvPr>
        </p:nvSpPr>
        <p:spPr/>
        <p:txBody>
          <a:bodyPr/>
          <a:lstStyle/>
          <a:p>
            <a:fld id="{A33DF6C2-E668-4559-9F4C-FDB3034EFC4B}" type="slidenum">
              <a:rPr lang="nb-NO" smtClean="0"/>
              <a:t>‹#›</a:t>
            </a:fld>
            <a:endParaRPr lang="nb-NO"/>
          </a:p>
        </p:txBody>
      </p:sp>
    </p:spTree>
    <p:extLst>
      <p:ext uri="{BB962C8B-B14F-4D97-AF65-F5344CB8AC3E}">
        <p14:creationId xmlns:p14="http://schemas.microsoft.com/office/powerpoint/2010/main" val="361289991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A26905B-C5A4-DCD9-E67A-763B825E139B}"/>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FBED8AF2-414C-9D68-87C5-018A5E41A5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5E17B2F2-372F-BBD3-FFAC-63A1A0501DBC}"/>
              </a:ext>
            </a:extLst>
          </p:cNvPr>
          <p:cNvSpPr>
            <a:spLocks noGrp="1"/>
          </p:cNvSpPr>
          <p:nvPr>
            <p:ph type="dt" sz="half" idx="10"/>
          </p:nvPr>
        </p:nvSpPr>
        <p:spPr/>
        <p:txBody>
          <a:bodyPr/>
          <a:lstStyle/>
          <a:p>
            <a:fld id="{3CA76A48-A0D7-4F04-8F95-A3F57F212ECD}" type="datetimeFigureOut">
              <a:rPr lang="nb-NO" smtClean="0"/>
              <a:t>09.09.2024</a:t>
            </a:fld>
            <a:endParaRPr lang="nb-NO"/>
          </a:p>
        </p:txBody>
      </p:sp>
      <p:sp>
        <p:nvSpPr>
          <p:cNvPr id="5" name="Plassholder for bunntekst 4">
            <a:extLst>
              <a:ext uri="{FF2B5EF4-FFF2-40B4-BE49-F238E27FC236}">
                <a16:creationId xmlns:a16="http://schemas.microsoft.com/office/drawing/2014/main" id="{C06CBEC7-9C3B-DEE2-2109-045C944AE011}"/>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602F001-56B7-2834-E439-E0BBD6E3AF05}"/>
              </a:ext>
            </a:extLst>
          </p:cNvPr>
          <p:cNvSpPr>
            <a:spLocks noGrp="1"/>
          </p:cNvSpPr>
          <p:nvPr>
            <p:ph type="sldNum" sz="quarter" idx="12"/>
          </p:nvPr>
        </p:nvSpPr>
        <p:spPr/>
        <p:txBody>
          <a:bodyPr/>
          <a:lstStyle/>
          <a:p>
            <a:fld id="{A33DF6C2-E668-4559-9F4C-FDB3034EFC4B}" type="slidenum">
              <a:rPr lang="nb-NO" smtClean="0"/>
              <a:t>‹#›</a:t>
            </a:fld>
            <a:endParaRPr lang="nb-NO"/>
          </a:p>
        </p:txBody>
      </p:sp>
    </p:spTree>
    <p:extLst>
      <p:ext uri="{BB962C8B-B14F-4D97-AF65-F5344CB8AC3E}">
        <p14:creationId xmlns:p14="http://schemas.microsoft.com/office/powerpoint/2010/main" val="1076089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ED6793B-AC3D-99EE-100A-9BD354C6ABE1}"/>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775C0D00-3208-14D5-1C35-C2A4218A0C48}"/>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C513E57C-C220-A831-6B80-77FCA4193A78}"/>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2267B6E5-B25D-B0DF-1B31-10E00E19B8B7}"/>
              </a:ext>
            </a:extLst>
          </p:cNvPr>
          <p:cNvSpPr>
            <a:spLocks noGrp="1"/>
          </p:cNvSpPr>
          <p:nvPr>
            <p:ph type="dt" sz="half" idx="10"/>
          </p:nvPr>
        </p:nvSpPr>
        <p:spPr/>
        <p:txBody>
          <a:bodyPr/>
          <a:lstStyle/>
          <a:p>
            <a:fld id="{3CA76A48-A0D7-4F04-8F95-A3F57F212ECD}" type="datetimeFigureOut">
              <a:rPr lang="nb-NO" smtClean="0"/>
              <a:t>09.09.2024</a:t>
            </a:fld>
            <a:endParaRPr lang="nb-NO"/>
          </a:p>
        </p:txBody>
      </p:sp>
      <p:sp>
        <p:nvSpPr>
          <p:cNvPr id="6" name="Plassholder for bunntekst 5">
            <a:extLst>
              <a:ext uri="{FF2B5EF4-FFF2-40B4-BE49-F238E27FC236}">
                <a16:creationId xmlns:a16="http://schemas.microsoft.com/office/drawing/2014/main" id="{DEF06587-43E8-D261-B383-A6D6FE5DBCDC}"/>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D372BD99-DBA2-A007-C515-82067E8BF914}"/>
              </a:ext>
            </a:extLst>
          </p:cNvPr>
          <p:cNvSpPr>
            <a:spLocks noGrp="1"/>
          </p:cNvSpPr>
          <p:nvPr>
            <p:ph type="sldNum" sz="quarter" idx="12"/>
          </p:nvPr>
        </p:nvSpPr>
        <p:spPr/>
        <p:txBody>
          <a:bodyPr/>
          <a:lstStyle/>
          <a:p>
            <a:fld id="{A33DF6C2-E668-4559-9F4C-FDB3034EFC4B}" type="slidenum">
              <a:rPr lang="nb-NO" smtClean="0"/>
              <a:t>‹#›</a:t>
            </a:fld>
            <a:endParaRPr lang="nb-NO"/>
          </a:p>
        </p:txBody>
      </p:sp>
    </p:spTree>
    <p:extLst>
      <p:ext uri="{BB962C8B-B14F-4D97-AF65-F5344CB8AC3E}">
        <p14:creationId xmlns:p14="http://schemas.microsoft.com/office/powerpoint/2010/main" val="191130019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0B814C0-3383-BE9E-6625-B0720FB689A7}"/>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BC38D887-04F7-EC41-AFC0-AB32975EA2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857AFA5C-8071-DFFE-FD3D-082EC74A90F4}"/>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C7A77B69-CB78-1BBA-B70F-99805B2BD9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A984DE6A-D6DC-C459-7AF6-CA1D42EC673A}"/>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20082D9E-6A89-EF29-F316-E335E159DD97}"/>
              </a:ext>
            </a:extLst>
          </p:cNvPr>
          <p:cNvSpPr>
            <a:spLocks noGrp="1"/>
          </p:cNvSpPr>
          <p:nvPr>
            <p:ph type="dt" sz="half" idx="10"/>
          </p:nvPr>
        </p:nvSpPr>
        <p:spPr/>
        <p:txBody>
          <a:bodyPr/>
          <a:lstStyle/>
          <a:p>
            <a:fld id="{3CA76A48-A0D7-4F04-8F95-A3F57F212ECD}" type="datetimeFigureOut">
              <a:rPr lang="nb-NO" smtClean="0"/>
              <a:t>09.09.2024</a:t>
            </a:fld>
            <a:endParaRPr lang="nb-NO"/>
          </a:p>
        </p:txBody>
      </p:sp>
      <p:sp>
        <p:nvSpPr>
          <p:cNvPr id="8" name="Plassholder for bunntekst 7">
            <a:extLst>
              <a:ext uri="{FF2B5EF4-FFF2-40B4-BE49-F238E27FC236}">
                <a16:creationId xmlns:a16="http://schemas.microsoft.com/office/drawing/2014/main" id="{030B5F16-D9FC-A07C-B2F0-80B0DC59ED4E}"/>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B174A7F1-6FD0-8C20-C8E7-5A0DC68566EF}"/>
              </a:ext>
            </a:extLst>
          </p:cNvPr>
          <p:cNvSpPr>
            <a:spLocks noGrp="1"/>
          </p:cNvSpPr>
          <p:nvPr>
            <p:ph type="sldNum" sz="quarter" idx="12"/>
          </p:nvPr>
        </p:nvSpPr>
        <p:spPr/>
        <p:txBody>
          <a:bodyPr/>
          <a:lstStyle/>
          <a:p>
            <a:fld id="{A33DF6C2-E668-4559-9F4C-FDB3034EFC4B}" type="slidenum">
              <a:rPr lang="nb-NO" smtClean="0"/>
              <a:t>‹#›</a:t>
            </a:fld>
            <a:endParaRPr lang="nb-NO"/>
          </a:p>
        </p:txBody>
      </p:sp>
    </p:spTree>
    <p:extLst>
      <p:ext uri="{BB962C8B-B14F-4D97-AF65-F5344CB8AC3E}">
        <p14:creationId xmlns:p14="http://schemas.microsoft.com/office/powerpoint/2010/main" val="178511433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F09176C-B806-98AE-B39A-13254A58B3E0}"/>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1D76488B-DD70-DBB2-4C6D-8B26A555929F}"/>
              </a:ext>
            </a:extLst>
          </p:cNvPr>
          <p:cNvSpPr>
            <a:spLocks noGrp="1"/>
          </p:cNvSpPr>
          <p:nvPr>
            <p:ph type="dt" sz="half" idx="10"/>
          </p:nvPr>
        </p:nvSpPr>
        <p:spPr/>
        <p:txBody>
          <a:bodyPr/>
          <a:lstStyle/>
          <a:p>
            <a:fld id="{3CA76A48-A0D7-4F04-8F95-A3F57F212ECD}" type="datetimeFigureOut">
              <a:rPr lang="nb-NO" smtClean="0"/>
              <a:t>09.09.2024</a:t>
            </a:fld>
            <a:endParaRPr lang="nb-NO"/>
          </a:p>
        </p:txBody>
      </p:sp>
      <p:sp>
        <p:nvSpPr>
          <p:cNvPr id="4" name="Plassholder for bunntekst 3">
            <a:extLst>
              <a:ext uri="{FF2B5EF4-FFF2-40B4-BE49-F238E27FC236}">
                <a16:creationId xmlns:a16="http://schemas.microsoft.com/office/drawing/2014/main" id="{314D82D3-8D83-7340-0AF6-B297ABB29099}"/>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906E2AB1-23AD-910F-A4BB-C50353F138FC}"/>
              </a:ext>
            </a:extLst>
          </p:cNvPr>
          <p:cNvSpPr>
            <a:spLocks noGrp="1"/>
          </p:cNvSpPr>
          <p:nvPr>
            <p:ph type="sldNum" sz="quarter" idx="12"/>
          </p:nvPr>
        </p:nvSpPr>
        <p:spPr/>
        <p:txBody>
          <a:bodyPr/>
          <a:lstStyle/>
          <a:p>
            <a:fld id="{A33DF6C2-E668-4559-9F4C-FDB3034EFC4B}" type="slidenum">
              <a:rPr lang="nb-NO" smtClean="0"/>
              <a:t>‹#›</a:t>
            </a:fld>
            <a:endParaRPr lang="nb-NO"/>
          </a:p>
        </p:txBody>
      </p:sp>
    </p:spTree>
    <p:extLst>
      <p:ext uri="{BB962C8B-B14F-4D97-AF65-F5344CB8AC3E}">
        <p14:creationId xmlns:p14="http://schemas.microsoft.com/office/powerpoint/2010/main" val="4833176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ru-RU"/>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Date Placeholder 3"/>
          <p:cNvSpPr>
            <a:spLocks noGrp="1"/>
          </p:cNvSpPr>
          <p:nvPr>
            <p:ph type="dt" sz="half" idx="10"/>
          </p:nvPr>
        </p:nvSpPr>
        <p:spPr>
          <a:xfrm>
            <a:off x="838200" y="6356350"/>
            <a:ext cx="2743200" cy="365125"/>
          </a:xfrm>
          <a:prstGeom prst="rect">
            <a:avLst/>
          </a:prstGeom>
        </p:spPr>
        <p:txBody>
          <a:bodyPr/>
          <a:lstStyle>
            <a:lvl1pPr>
              <a:defRPr/>
            </a:lvl1pPr>
          </a:lstStyle>
          <a:p>
            <a:pPr>
              <a:defRPr/>
            </a:pPr>
            <a:fld id="{8F944F50-F98B-431D-816E-68D87665B6DB}" type="datetimeFigureOut">
              <a:rPr lang="ru-RU"/>
              <a:pPr>
                <a:defRPr/>
              </a:pPr>
              <a:t>09.09.2024</a:t>
            </a:fld>
            <a:endParaRPr lang="ru-RU"/>
          </a:p>
        </p:txBody>
      </p:sp>
      <p:sp>
        <p:nvSpPr>
          <p:cNvPr id="6"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ru-RU"/>
          </a:p>
        </p:txBody>
      </p:sp>
      <p:sp>
        <p:nvSpPr>
          <p:cNvPr id="7" name="Slide Number Placeholder 5"/>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6EEE19B1-90CC-4AE2-A5EF-3CC487504C9C}" type="slidenum">
              <a:rPr lang="ru-RU"/>
              <a:pPr>
                <a:defRPr/>
              </a:pPr>
              <a:t>‹#›</a:t>
            </a:fld>
            <a:endParaRPr lang="ru-RU"/>
          </a:p>
        </p:txBody>
      </p:sp>
    </p:spTree>
    <p:extLst>
      <p:ext uri="{BB962C8B-B14F-4D97-AF65-F5344CB8AC3E}">
        <p14:creationId xmlns:p14="http://schemas.microsoft.com/office/powerpoint/2010/main" val="59078236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634C6673-3239-9718-5B67-EE7BA15F5E8F}"/>
              </a:ext>
            </a:extLst>
          </p:cNvPr>
          <p:cNvSpPr>
            <a:spLocks noGrp="1"/>
          </p:cNvSpPr>
          <p:nvPr>
            <p:ph type="dt" sz="half" idx="10"/>
          </p:nvPr>
        </p:nvSpPr>
        <p:spPr/>
        <p:txBody>
          <a:bodyPr/>
          <a:lstStyle/>
          <a:p>
            <a:fld id="{3CA76A48-A0D7-4F04-8F95-A3F57F212ECD}" type="datetimeFigureOut">
              <a:rPr lang="nb-NO" smtClean="0"/>
              <a:t>09.09.2024</a:t>
            </a:fld>
            <a:endParaRPr lang="nb-NO"/>
          </a:p>
        </p:txBody>
      </p:sp>
      <p:sp>
        <p:nvSpPr>
          <p:cNvPr id="3" name="Plassholder for bunntekst 2">
            <a:extLst>
              <a:ext uri="{FF2B5EF4-FFF2-40B4-BE49-F238E27FC236}">
                <a16:creationId xmlns:a16="http://schemas.microsoft.com/office/drawing/2014/main" id="{51F0B009-E84F-3AA6-6CFC-33FB6D3262E5}"/>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948BA99A-BCD4-103E-E97F-E9866EFAF83F}"/>
              </a:ext>
            </a:extLst>
          </p:cNvPr>
          <p:cNvSpPr>
            <a:spLocks noGrp="1"/>
          </p:cNvSpPr>
          <p:nvPr>
            <p:ph type="sldNum" sz="quarter" idx="12"/>
          </p:nvPr>
        </p:nvSpPr>
        <p:spPr/>
        <p:txBody>
          <a:bodyPr/>
          <a:lstStyle/>
          <a:p>
            <a:fld id="{A33DF6C2-E668-4559-9F4C-FDB3034EFC4B}" type="slidenum">
              <a:rPr lang="nb-NO" smtClean="0"/>
              <a:t>‹#›</a:t>
            </a:fld>
            <a:endParaRPr lang="nb-NO"/>
          </a:p>
        </p:txBody>
      </p:sp>
    </p:spTree>
    <p:extLst>
      <p:ext uri="{BB962C8B-B14F-4D97-AF65-F5344CB8AC3E}">
        <p14:creationId xmlns:p14="http://schemas.microsoft.com/office/powerpoint/2010/main" val="161797406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CCA1009-EE10-A905-8FA7-A59FD7D964D8}"/>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AF641253-76AB-6F01-C375-13B13612D0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96DC564F-421B-DFB7-9850-CA33F0B67E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E1BA5D5A-F547-AAB2-6815-BB1291059B35}"/>
              </a:ext>
            </a:extLst>
          </p:cNvPr>
          <p:cNvSpPr>
            <a:spLocks noGrp="1"/>
          </p:cNvSpPr>
          <p:nvPr>
            <p:ph type="dt" sz="half" idx="10"/>
          </p:nvPr>
        </p:nvSpPr>
        <p:spPr/>
        <p:txBody>
          <a:bodyPr/>
          <a:lstStyle/>
          <a:p>
            <a:fld id="{3CA76A48-A0D7-4F04-8F95-A3F57F212ECD}" type="datetimeFigureOut">
              <a:rPr lang="nb-NO" smtClean="0"/>
              <a:t>09.09.2024</a:t>
            </a:fld>
            <a:endParaRPr lang="nb-NO"/>
          </a:p>
        </p:txBody>
      </p:sp>
      <p:sp>
        <p:nvSpPr>
          <p:cNvPr id="6" name="Plassholder for bunntekst 5">
            <a:extLst>
              <a:ext uri="{FF2B5EF4-FFF2-40B4-BE49-F238E27FC236}">
                <a16:creationId xmlns:a16="http://schemas.microsoft.com/office/drawing/2014/main" id="{49D7481E-0D45-287E-4EB7-A2F82E0AC643}"/>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51809323-1964-92FD-1F56-BD4E2E10C635}"/>
              </a:ext>
            </a:extLst>
          </p:cNvPr>
          <p:cNvSpPr>
            <a:spLocks noGrp="1"/>
          </p:cNvSpPr>
          <p:nvPr>
            <p:ph type="sldNum" sz="quarter" idx="12"/>
          </p:nvPr>
        </p:nvSpPr>
        <p:spPr/>
        <p:txBody>
          <a:bodyPr/>
          <a:lstStyle/>
          <a:p>
            <a:fld id="{A33DF6C2-E668-4559-9F4C-FDB3034EFC4B}" type="slidenum">
              <a:rPr lang="nb-NO" smtClean="0"/>
              <a:t>‹#›</a:t>
            </a:fld>
            <a:endParaRPr lang="nb-NO"/>
          </a:p>
        </p:txBody>
      </p:sp>
    </p:spTree>
    <p:extLst>
      <p:ext uri="{BB962C8B-B14F-4D97-AF65-F5344CB8AC3E}">
        <p14:creationId xmlns:p14="http://schemas.microsoft.com/office/powerpoint/2010/main" val="427033632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B958A6A-857D-0610-425D-12091C170E10}"/>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9853C21A-A975-409C-F8D8-626F8B9830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66EED2AA-6583-B054-79AF-94BC7724AF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1DA58C7D-4C44-072C-3EF8-C2F8CE81B87F}"/>
              </a:ext>
            </a:extLst>
          </p:cNvPr>
          <p:cNvSpPr>
            <a:spLocks noGrp="1"/>
          </p:cNvSpPr>
          <p:nvPr>
            <p:ph type="dt" sz="half" idx="10"/>
          </p:nvPr>
        </p:nvSpPr>
        <p:spPr/>
        <p:txBody>
          <a:bodyPr/>
          <a:lstStyle/>
          <a:p>
            <a:fld id="{3CA76A48-A0D7-4F04-8F95-A3F57F212ECD}" type="datetimeFigureOut">
              <a:rPr lang="nb-NO" smtClean="0"/>
              <a:t>09.09.2024</a:t>
            </a:fld>
            <a:endParaRPr lang="nb-NO"/>
          </a:p>
        </p:txBody>
      </p:sp>
      <p:sp>
        <p:nvSpPr>
          <p:cNvPr id="6" name="Plassholder for bunntekst 5">
            <a:extLst>
              <a:ext uri="{FF2B5EF4-FFF2-40B4-BE49-F238E27FC236}">
                <a16:creationId xmlns:a16="http://schemas.microsoft.com/office/drawing/2014/main" id="{81264408-9530-C397-4BA7-8AE4AB256A05}"/>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16555F40-8404-0DDD-7BA2-A78A1D651A4A}"/>
              </a:ext>
            </a:extLst>
          </p:cNvPr>
          <p:cNvSpPr>
            <a:spLocks noGrp="1"/>
          </p:cNvSpPr>
          <p:nvPr>
            <p:ph type="sldNum" sz="quarter" idx="12"/>
          </p:nvPr>
        </p:nvSpPr>
        <p:spPr/>
        <p:txBody>
          <a:bodyPr/>
          <a:lstStyle/>
          <a:p>
            <a:fld id="{A33DF6C2-E668-4559-9F4C-FDB3034EFC4B}" type="slidenum">
              <a:rPr lang="nb-NO" smtClean="0"/>
              <a:t>‹#›</a:t>
            </a:fld>
            <a:endParaRPr lang="nb-NO"/>
          </a:p>
        </p:txBody>
      </p:sp>
    </p:spTree>
    <p:extLst>
      <p:ext uri="{BB962C8B-B14F-4D97-AF65-F5344CB8AC3E}">
        <p14:creationId xmlns:p14="http://schemas.microsoft.com/office/powerpoint/2010/main" val="364094480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6C466F4-7DEB-5810-B468-9F78F58A6A69}"/>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27C1FD7A-F2D1-8AD2-2729-E0102F8251C0}"/>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5EF9E31F-60AF-A85D-30E9-9E9F65B5DC3D}"/>
              </a:ext>
            </a:extLst>
          </p:cNvPr>
          <p:cNvSpPr>
            <a:spLocks noGrp="1"/>
          </p:cNvSpPr>
          <p:nvPr>
            <p:ph type="dt" sz="half" idx="10"/>
          </p:nvPr>
        </p:nvSpPr>
        <p:spPr/>
        <p:txBody>
          <a:bodyPr/>
          <a:lstStyle/>
          <a:p>
            <a:fld id="{3CA76A48-A0D7-4F04-8F95-A3F57F212ECD}" type="datetimeFigureOut">
              <a:rPr lang="nb-NO" smtClean="0"/>
              <a:t>09.09.2024</a:t>
            </a:fld>
            <a:endParaRPr lang="nb-NO"/>
          </a:p>
        </p:txBody>
      </p:sp>
      <p:sp>
        <p:nvSpPr>
          <p:cNvPr id="5" name="Plassholder for bunntekst 4">
            <a:extLst>
              <a:ext uri="{FF2B5EF4-FFF2-40B4-BE49-F238E27FC236}">
                <a16:creationId xmlns:a16="http://schemas.microsoft.com/office/drawing/2014/main" id="{410893B5-A646-FE61-7312-F419A8C4180F}"/>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1488731-5FD8-9EDC-D881-63AE6F077F46}"/>
              </a:ext>
            </a:extLst>
          </p:cNvPr>
          <p:cNvSpPr>
            <a:spLocks noGrp="1"/>
          </p:cNvSpPr>
          <p:nvPr>
            <p:ph type="sldNum" sz="quarter" idx="12"/>
          </p:nvPr>
        </p:nvSpPr>
        <p:spPr/>
        <p:txBody>
          <a:bodyPr/>
          <a:lstStyle/>
          <a:p>
            <a:fld id="{A33DF6C2-E668-4559-9F4C-FDB3034EFC4B}" type="slidenum">
              <a:rPr lang="nb-NO" smtClean="0"/>
              <a:t>‹#›</a:t>
            </a:fld>
            <a:endParaRPr lang="nb-NO"/>
          </a:p>
        </p:txBody>
      </p:sp>
    </p:spTree>
    <p:extLst>
      <p:ext uri="{BB962C8B-B14F-4D97-AF65-F5344CB8AC3E}">
        <p14:creationId xmlns:p14="http://schemas.microsoft.com/office/powerpoint/2010/main" val="253844836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C2256138-0113-FAC9-120A-38E020174CBB}"/>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8EF4F47C-3C72-A78C-58E7-2FA730E701B3}"/>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A9E502A-BC09-FC9E-72F5-B80240F92884}"/>
              </a:ext>
            </a:extLst>
          </p:cNvPr>
          <p:cNvSpPr>
            <a:spLocks noGrp="1"/>
          </p:cNvSpPr>
          <p:nvPr>
            <p:ph type="dt" sz="half" idx="10"/>
          </p:nvPr>
        </p:nvSpPr>
        <p:spPr/>
        <p:txBody>
          <a:bodyPr/>
          <a:lstStyle/>
          <a:p>
            <a:fld id="{3CA76A48-A0D7-4F04-8F95-A3F57F212ECD}" type="datetimeFigureOut">
              <a:rPr lang="nb-NO" smtClean="0"/>
              <a:t>09.09.2024</a:t>
            </a:fld>
            <a:endParaRPr lang="nb-NO"/>
          </a:p>
        </p:txBody>
      </p:sp>
      <p:sp>
        <p:nvSpPr>
          <p:cNvPr id="5" name="Plassholder for bunntekst 4">
            <a:extLst>
              <a:ext uri="{FF2B5EF4-FFF2-40B4-BE49-F238E27FC236}">
                <a16:creationId xmlns:a16="http://schemas.microsoft.com/office/drawing/2014/main" id="{689560C7-C924-236F-A534-7003A3932CE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B751F80-8029-BD03-11CC-4D009FDE4245}"/>
              </a:ext>
            </a:extLst>
          </p:cNvPr>
          <p:cNvSpPr>
            <a:spLocks noGrp="1"/>
          </p:cNvSpPr>
          <p:nvPr>
            <p:ph type="sldNum" sz="quarter" idx="12"/>
          </p:nvPr>
        </p:nvSpPr>
        <p:spPr/>
        <p:txBody>
          <a:bodyPr/>
          <a:lstStyle/>
          <a:p>
            <a:fld id="{A33DF6C2-E668-4559-9F4C-FDB3034EFC4B}" type="slidenum">
              <a:rPr lang="nb-NO" smtClean="0"/>
              <a:t>‹#›</a:t>
            </a:fld>
            <a:endParaRPr lang="nb-NO"/>
          </a:p>
        </p:txBody>
      </p:sp>
    </p:spTree>
    <p:extLst>
      <p:ext uri="{BB962C8B-B14F-4D97-AF65-F5344CB8AC3E}">
        <p14:creationId xmlns:p14="http://schemas.microsoft.com/office/powerpoint/2010/main" val="5103213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ru-RU"/>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Date Placeholder 3"/>
          <p:cNvSpPr>
            <a:spLocks noGrp="1"/>
          </p:cNvSpPr>
          <p:nvPr>
            <p:ph type="dt" sz="half" idx="10"/>
          </p:nvPr>
        </p:nvSpPr>
        <p:spPr>
          <a:xfrm>
            <a:off x="838200" y="6356350"/>
            <a:ext cx="2743200" cy="365125"/>
          </a:xfrm>
          <a:prstGeom prst="rect">
            <a:avLst/>
          </a:prstGeom>
        </p:spPr>
        <p:txBody>
          <a:bodyPr/>
          <a:lstStyle>
            <a:lvl1pPr>
              <a:defRPr/>
            </a:lvl1pPr>
          </a:lstStyle>
          <a:p>
            <a:pPr>
              <a:defRPr/>
            </a:pPr>
            <a:fld id="{810D0E3B-4B09-4005-BF14-4888989EA5F9}" type="datetimeFigureOut">
              <a:rPr lang="ru-RU"/>
              <a:pPr>
                <a:defRPr/>
              </a:pPr>
              <a:t>09.09.2024</a:t>
            </a:fld>
            <a:endParaRPr lang="ru-RU"/>
          </a:p>
        </p:txBody>
      </p:sp>
      <p:sp>
        <p:nvSpPr>
          <p:cNvPr id="8"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ru-RU"/>
          </a:p>
        </p:txBody>
      </p:sp>
      <p:sp>
        <p:nvSpPr>
          <p:cNvPr id="9" name="Slide Number Placeholder 5"/>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1D045914-1773-4484-ABDC-914F328E0D7F}" type="slidenum">
              <a:rPr lang="ru-RU"/>
              <a:pPr>
                <a:defRPr/>
              </a:pPr>
              <a:t>‹#›</a:t>
            </a:fld>
            <a:endParaRPr lang="ru-RU"/>
          </a:p>
        </p:txBody>
      </p:sp>
    </p:spTree>
    <p:extLst>
      <p:ext uri="{BB962C8B-B14F-4D97-AF65-F5344CB8AC3E}">
        <p14:creationId xmlns:p14="http://schemas.microsoft.com/office/powerpoint/2010/main" val="41691957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ru-RU"/>
          </a:p>
        </p:txBody>
      </p:sp>
      <p:sp>
        <p:nvSpPr>
          <p:cNvPr id="3" name="Date Placeholder 3"/>
          <p:cNvSpPr>
            <a:spLocks noGrp="1"/>
          </p:cNvSpPr>
          <p:nvPr>
            <p:ph type="dt" sz="half" idx="10"/>
          </p:nvPr>
        </p:nvSpPr>
        <p:spPr>
          <a:xfrm>
            <a:off x="838200" y="6356350"/>
            <a:ext cx="2743200" cy="365125"/>
          </a:xfrm>
          <a:prstGeom prst="rect">
            <a:avLst/>
          </a:prstGeom>
        </p:spPr>
        <p:txBody>
          <a:bodyPr/>
          <a:lstStyle>
            <a:lvl1pPr>
              <a:defRPr/>
            </a:lvl1pPr>
          </a:lstStyle>
          <a:p>
            <a:pPr>
              <a:defRPr/>
            </a:pPr>
            <a:fld id="{D790BB9A-786D-4D91-A8F9-4C1D2164DECA}" type="datetimeFigureOut">
              <a:rPr lang="ru-RU"/>
              <a:pPr>
                <a:defRPr/>
              </a:pPr>
              <a:t>09.09.2024</a:t>
            </a:fld>
            <a:endParaRPr lang="ru-RU"/>
          </a:p>
        </p:txBody>
      </p:sp>
      <p:sp>
        <p:nvSpPr>
          <p:cNvPr id="4"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ru-RU"/>
          </a:p>
        </p:txBody>
      </p:sp>
      <p:sp>
        <p:nvSpPr>
          <p:cNvPr id="5" name="Slide Number Placeholder 5"/>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0691E7DE-5718-413B-A80B-70978A9AC9F4}" type="slidenum">
              <a:rPr lang="ru-RU"/>
              <a:pPr>
                <a:defRPr/>
              </a:pPr>
              <a:t>‹#›</a:t>
            </a:fld>
            <a:endParaRPr lang="ru-RU"/>
          </a:p>
        </p:txBody>
      </p:sp>
    </p:spTree>
    <p:extLst>
      <p:ext uri="{BB962C8B-B14F-4D97-AF65-F5344CB8AC3E}">
        <p14:creationId xmlns:p14="http://schemas.microsoft.com/office/powerpoint/2010/main" val="4176462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838200" y="6356350"/>
            <a:ext cx="2743200" cy="365125"/>
          </a:xfrm>
          <a:prstGeom prst="rect">
            <a:avLst/>
          </a:prstGeom>
        </p:spPr>
        <p:txBody>
          <a:bodyPr/>
          <a:lstStyle>
            <a:lvl1pPr>
              <a:defRPr/>
            </a:lvl1pPr>
          </a:lstStyle>
          <a:p>
            <a:pPr>
              <a:defRPr/>
            </a:pPr>
            <a:fld id="{E428D6B1-9EAB-4545-BC2E-54B37B776944}" type="datetimeFigureOut">
              <a:rPr lang="ru-RU"/>
              <a:pPr>
                <a:defRPr/>
              </a:pPr>
              <a:t>09.09.2024</a:t>
            </a:fld>
            <a:endParaRPr lang="ru-RU"/>
          </a:p>
        </p:txBody>
      </p:sp>
      <p:sp>
        <p:nvSpPr>
          <p:cNvPr id="3"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ru-RU"/>
          </a:p>
        </p:txBody>
      </p:sp>
      <p:sp>
        <p:nvSpPr>
          <p:cNvPr id="4" name="Slide Number Placeholder 5"/>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DAD11C3-4391-4C43-98A4-0ECD8E4A2D15}" type="slidenum">
              <a:rPr lang="ru-RU"/>
              <a:pPr>
                <a:defRPr/>
              </a:pPr>
              <a:t>‹#›</a:t>
            </a:fld>
            <a:endParaRPr lang="ru-RU"/>
          </a:p>
        </p:txBody>
      </p:sp>
    </p:spTree>
    <p:extLst>
      <p:ext uri="{BB962C8B-B14F-4D97-AF65-F5344CB8AC3E}">
        <p14:creationId xmlns:p14="http://schemas.microsoft.com/office/powerpoint/2010/main" val="10755807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ru-RU"/>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a:xfrm>
            <a:off x="838200" y="6356350"/>
            <a:ext cx="2743200" cy="365125"/>
          </a:xfrm>
          <a:prstGeom prst="rect">
            <a:avLst/>
          </a:prstGeom>
        </p:spPr>
        <p:txBody>
          <a:bodyPr/>
          <a:lstStyle>
            <a:lvl1pPr>
              <a:defRPr/>
            </a:lvl1pPr>
          </a:lstStyle>
          <a:p>
            <a:pPr>
              <a:defRPr/>
            </a:pPr>
            <a:fld id="{266658EE-FEC7-4818-B716-C586C23937BC}" type="datetimeFigureOut">
              <a:rPr lang="ru-RU"/>
              <a:pPr>
                <a:defRPr/>
              </a:pPr>
              <a:t>09.09.2024</a:t>
            </a:fld>
            <a:endParaRPr lang="ru-RU"/>
          </a:p>
        </p:txBody>
      </p:sp>
      <p:sp>
        <p:nvSpPr>
          <p:cNvPr id="6"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ru-RU"/>
          </a:p>
        </p:txBody>
      </p:sp>
      <p:sp>
        <p:nvSpPr>
          <p:cNvPr id="7" name="Slide Number Placeholder 5"/>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035676E9-728D-46D0-9403-6273C0EC5EBF}" type="slidenum">
              <a:rPr lang="ru-RU"/>
              <a:pPr>
                <a:defRPr/>
              </a:pPr>
              <a:t>‹#›</a:t>
            </a:fld>
            <a:endParaRPr lang="ru-RU"/>
          </a:p>
        </p:txBody>
      </p:sp>
    </p:spTree>
    <p:extLst>
      <p:ext uri="{BB962C8B-B14F-4D97-AF65-F5344CB8AC3E}">
        <p14:creationId xmlns:p14="http://schemas.microsoft.com/office/powerpoint/2010/main" val="67938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19" name="Text Placeholder 18"/>
          <p:cNvSpPr>
            <a:spLocks noGrp="1"/>
          </p:cNvSpPr>
          <p:nvPr userDrawn="1">
            <p:ph type="body" sz="quarter" idx="10" hasCustomPrompt="1"/>
          </p:nvPr>
        </p:nvSpPr>
        <p:spPr>
          <a:xfrm>
            <a:off x="3306386" y="406401"/>
            <a:ext cx="5579228" cy="852487"/>
          </a:xfrm>
          <a:prstGeom prst="rect">
            <a:avLst/>
          </a:prstGeom>
        </p:spPr>
        <p:txBody>
          <a:bodyPr/>
          <a:lstStyle>
            <a:lvl1pPr marL="0" indent="0" algn="ctr">
              <a:buNone/>
              <a:defRPr sz="4200" b="1"/>
            </a:lvl1pPr>
          </a:lstStyle>
          <a:p>
            <a:pPr lvl="0"/>
            <a:r>
              <a:rPr lang="en-US" dirty="0"/>
              <a:t>ECO TITLE</a:t>
            </a:r>
            <a:endParaRPr lang="ru-RU" dirty="0"/>
          </a:p>
        </p:txBody>
      </p:sp>
      <p:sp>
        <p:nvSpPr>
          <p:cNvPr id="21" name="Text Placeholder 20"/>
          <p:cNvSpPr>
            <a:spLocks noGrp="1"/>
          </p:cNvSpPr>
          <p:nvPr>
            <p:ph type="body" sz="quarter" idx="11" hasCustomPrompt="1"/>
          </p:nvPr>
        </p:nvSpPr>
        <p:spPr>
          <a:xfrm>
            <a:off x="889255" y="4967100"/>
            <a:ext cx="1551728" cy="333321"/>
          </a:xfrm>
          <a:prstGeom prst="rect">
            <a:avLst/>
          </a:prstGeom>
        </p:spPr>
        <p:txBody>
          <a:bodyPr/>
          <a:lstStyle>
            <a:lvl1pPr marL="0" indent="0" algn="ctr">
              <a:buNone/>
              <a:defRPr sz="1800" b="1" baseline="0">
                <a:latin typeface="+mn-lt"/>
              </a:defRPr>
            </a:lvl1pPr>
          </a:lstStyle>
          <a:p>
            <a:pPr lvl="0"/>
            <a:r>
              <a:rPr lang="en-US" dirty="0"/>
              <a:t>TITLE 01</a:t>
            </a:r>
            <a:endParaRPr lang="ru-RU" dirty="0"/>
          </a:p>
        </p:txBody>
      </p:sp>
      <p:sp>
        <p:nvSpPr>
          <p:cNvPr id="23" name="Text Placeholder 22"/>
          <p:cNvSpPr>
            <a:spLocks noGrp="1"/>
          </p:cNvSpPr>
          <p:nvPr>
            <p:ph type="body" sz="quarter" idx="12" hasCustomPrompt="1"/>
          </p:nvPr>
        </p:nvSpPr>
        <p:spPr>
          <a:xfrm>
            <a:off x="889255" y="5319713"/>
            <a:ext cx="1544260" cy="1116012"/>
          </a:xfrm>
          <a:prstGeom prst="rect">
            <a:avLst/>
          </a:prstGeom>
        </p:spPr>
        <p:txBody>
          <a:bodyPr/>
          <a:lstStyle>
            <a:lvl1pPr marL="0" indent="0">
              <a:buNone/>
              <a:defRPr sz="1100"/>
            </a:lvl1pPr>
          </a:lstStyle>
          <a:p>
            <a:pPr algn="ctr" eaLnBrk="1" hangingPunct="1"/>
            <a:r>
              <a:rPr lang="en-US" altLang="ru-RU" sz="1100" dirty="0">
                <a:solidFill>
                  <a:schemeClr val="tx1"/>
                </a:solidFill>
                <a:latin typeface="Open Sans" panose="020B0606030504020204" pitchFamily="34" charset="0"/>
              </a:rPr>
              <a:t>Lorem ipsum dolor sit amet, consectetur adipiscing elit, sed do eiusmod tempor incididunt ut labore</a:t>
            </a:r>
            <a:endParaRPr lang="ru-RU" altLang="ru-RU" sz="1100" dirty="0">
              <a:solidFill>
                <a:schemeClr val="tx1"/>
              </a:solidFill>
              <a:latin typeface="Open Sans" panose="020B0606030504020204" pitchFamily="34" charset="0"/>
            </a:endParaRPr>
          </a:p>
        </p:txBody>
      </p:sp>
      <p:sp>
        <p:nvSpPr>
          <p:cNvPr id="34" name="Text Placeholder 20"/>
          <p:cNvSpPr>
            <a:spLocks noGrp="1"/>
          </p:cNvSpPr>
          <p:nvPr>
            <p:ph type="body" sz="quarter" idx="13" hasCustomPrompt="1"/>
          </p:nvPr>
        </p:nvSpPr>
        <p:spPr>
          <a:xfrm>
            <a:off x="2667772" y="4967100"/>
            <a:ext cx="1551728" cy="333321"/>
          </a:xfrm>
          <a:prstGeom prst="rect">
            <a:avLst/>
          </a:prstGeom>
        </p:spPr>
        <p:txBody>
          <a:bodyPr/>
          <a:lstStyle>
            <a:lvl1pPr marL="0" indent="0" algn="ctr">
              <a:buNone/>
              <a:defRPr sz="1800" b="1" baseline="0">
                <a:latin typeface="+mn-lt"/>
              </a:defRPr>
            </a:lvl1pPr>
          </a:lstStyle>
          <a:p>
            <a:pPr lvl="0"/>
            <a:r>
              <a:rPr lang="en-US" dirty="0"/>
              <a:t>TITLE 02</a:t>
            </a:r>
            <a:endParaRPr lang="ru-RU" dirty="0"/>
          </a:p>
        </p:txBody>
      </p:sp>
      <p:sp>
        <p:nvSpPr>
          <p:cNvPr id="35" name="Text Placeholder 22"/>
          <p:cNvSpPr>
            <a:spLocks noGrp="1"/>
          </p:cNvSpPr>
          <p:nvPr>
            <p:ph type="body" sz="quarter" idx="14" hasCustomPrompt="1"/>
          </p:nvPr>
        </p:nvSpPr>
        <p:spPr>
          <a:xfrm>
            <a:off x="2667772" y="5319713"/>
            <a:ext cx="1544260" cy="1116012"/>
          </a:xfrm>
          <a:prstGeom prst="rect">
            <a:avLst/>
          </a:prstGeom>
        </p:spPr>
        <p:txBody>
          <a:bodyPr/>
          <a:lstStyle>
            <a:lvl1pPr marL="0" indent="0">
              <a:buNone/>
              <a:defRPr sz="1100"/>
            </a:lvl1pPr>
          </a:lstStyle>
          <a:p>
            <a:pPr algn="ctr" eaLnBrk="1" hangingPunct="1"/>
            <a:r>
              <a:rPr lang="en-US" altLang="ru-RU" sz="1100" dirty="0">
                <a:solidFill>
                  <a:schemeClr val="tx1"/>
                </a:solidFill>
                <a:latin typeface="Open Sans" panose="020B0606030504020204" pitchFamily="34" charset="0"/>
              </a:rPr>
              <a:t>Lorem ipsum dolor sit amet, consectetur adipiscing elit, sed do eiusmod tempor incididunt ut labore</a:t>
            </a:r>
            <a:endParaRPr lang="ru-RU" altLang="ru-RU" sz="1100" dirty="0">
              <a:solidFill>
                <a:schemeClr val="tx1"/>
              </a:solidFill>
              <a:latin typeface="Open Sans" panose="020B0606030504020204" pitchFamily="34" charset="0"/>
            </a:endParaRPr>
          </a:p>
        </p:txBody>
      </p:sp>
      <p:sp>
        <p:nvSpPr>
          <p:cNvPr id="36" name="Text Placeholder 20"/>
          <p:cNvSpPr>
            <a:spLocks noGrp="1"/>
          </p:cNvSpPr>
          <p:nvPr>
            <p:ph type="body" sz="quarter" idx="15" hasCustomPrompt="1"/>
          </p:nvPr>
        </p:nvSpPr>
        <p:spPr>
          <a:xfrm>
            <a:off x="4446290" y="4967100"/>
            <a:ext cx="1551728" cy="333321"/>
          </a:xfrm>
          <a:prstGeom prst="rect">
            <a:avLst/>
          </a:prstGeom>
        </p:spPr>
        <p:txBody>
          <a:bodyPr/>
          <a:lstStyle>
            <a:lvl1pPr marL="0" indent="0" algn="ctr">
              <a:buNone/>
              <a:defRPr sz="1800" b="1" baseline="0">
                <a:latin typeface="+mn-lt"/>
              </a:defRPr>
            </a:lvl1pPr>
          </a:lstStyle>
          <a:p>
            <a:pPr lvl="0"/>
            <a:r>
              <a:rPr lang="en-US" dirty="0"/>
              <a:t>TITLE 03</a:t>
            </a:r>
            <a:endParaRPr lang="ru-RU" dirty="0"/>
          </a:p>
        </p:txBody>
      </p:sp>
      <p:sp>
        <p:nvSpPr>
          <p:cNvPr id="37" name="Text Placeholder 22"/>
          <p:cNvSpPr>
            <a:spLocks noGrp="1"/>
          </p:cNvSpPr>
          <p:nvPr>
            <p:ph type="body" sz="quarter" idx="16" hasCustomPrompt="1"/>
          </p:nvPr>
        </p:nvSpPr>
        <p:spPr>
          <a:xfrm>
            <a:off x="4446290" y="5319713"/>
            <a:ext cx="1544260" cy="1116012"/>
          </a:xfrm>
          <a:prstGeom prst="rect">
            <a:avLst/>
          </a:prstGeom>
        </p:spPr>
        <p:txBody>
          <a:bodyPr/>
          <a:lstStyle>
            <a:lvl1pPr marL="0" indent="0">
              <a:buNone/>
              <a:defRPr sz="1100"/>
            </a:lvl1pPr>
          </a:lstStyle>
          <a:p>
            <a:pPr algn="ctr" eaLnBrk="1" hangingPunct="1"/>
            <a:r>
              <a:rPr lang="en-US" altLang="ru-RU" sz="1100" dirty="0">
                <a:solidFill>
                  <a:schemeClr val="tx1"/>
                </a:solidFill>
                <a:latin typeface="Open Sans" panose="020B0606030504020204" pitchFamily="34" charset="0"/>
              </a:rPr>
              <a:t>Lorem ipsum dolor sit amet, consectetur adipiscing elit, sed do eiusmod tempor incididunt ut labore</a:t>
            </a:r>
            <a:endParaRPr lang="ru-RU" altLang="ru-RU" sz="1100" dirty="0">
              <a:solidFill>
                <a:schemeClr val="tx1"/>
              </a:solidFill>
              <a:latin typeface="Open Sans" panose="020B0606030504020204" pitchFamily="34" charset="0"/>
            </a:endParaRPr>
          </a:p>
        </p:txBody>
      </p:sp>
      <p:sp>
        <p:nvSpPr>
          <p:cNvPr id="38" name="Text Placeholder 20"/>
          <p:cNvSpPr>
            <a:spLocks noGrp="1"/>
          </p:cNvSpPr>
          <p:nvPr>
            <p:ph type="body" sz="quarter" idx="17" hasCustomPrompt="1"/>
          </p:nvPr>
        </p:nvSpPr>
        <p:spPr>
          <a:xfrm>
            <a:off x="6207515" y="4967100"/>
            <a:ext cx="1551728" cy="333321"/>
          </a:xfrm>
          <a:prstGeom prst="rect">
            <a:avLst/>
          </a:prstGeom>
        </p:spPr>
        <p:txBody>
          <a:bodyPr/>
          <a:lstStyle>
            <a:lvl1pPr marL="0" indent="0" algn="ctr">
              <a:buNone/>
              <a:defRPr sz="1800" b="1" baseline="0">
                <a:latin typeface="+mn-lt"/>
              </a:defRPr>
            </a:lvl1pPr>
          </a:lstStyle>
          <a:p>
            <a:pPr lvl="0"/>
            <a:r>
              <a:rPr lang="en-US" dirty="0"/>
              <a:t>TITLE 04</a:t>
            </a:r>
            <a:endParaRPr lang="ru-RU" dirty="0"/>
          </a:p>
        </p:txBody>
      </p:sp>
      <p:sp>
        <p:nvSpPr>
          <p:cNvPr id="39" name="Text Placeholder 22"/>
          <p:cNvSpPr>
            <a:spLocks noGrp="1"/>
          </p:cNvSpPr>
          <p:nvPr>
            <p:ph type="body" sz="quarter" idx="18" hasCustomPrompt="1"/>
          </p:nvPr>
        </p:nvSpPr>
        <p:spPr>
          <a:xfrm>
            <a:off x="6207515" y="5319713"/>
            <a:ext cx="1544260" cy="1116012"/>
          </a:xfrm>
          <a:prstGeom prst="rect">
            <a:avLst/>
          </a:prstGeom>
        </p:spPr>
        <p:txBody>
          <a:bodyPr/>
          <a:lstStyle>
            <a:lvl1pPr marL="0" indent="0">
              <a:buNone/>
              <a:defRPr sz="1100"/>
            </a:lvl1pPr>
          </a:lstStyle>
          <a:p>
            <a:pPr algn="ctr" eaLnBrk="1" hangingPunct="1"/>
            <a:r>
              <a:rPr lang="en-US" altLang="ru-RU" sz="1100" dirty="0">
                <a:solidFill>
                  <a:schemeClr val="tx1"/>
                </a:solidFill>
                <a:latin typeface="Open Sans" panose="020B0606030504020204" pitchFamily="34" charset="0"/>
              </a:rPr>
              <a:t>Lorem ipsum dolor sit amet, consectetur adipiscing elit, sed do eiusmod tempor incididunt ut labore</a:t>
            </a:r>
            <a:endParaRPr lang="ru-RU" altLang="ru-RU" sz="1100" dirty="0">
              <a:solidFill>
                <a:schemeClr val="tx1"/>
              </a:solidFill>
              <a:latin typeface="Open Sans" panose="020B0606030504020204" pitchFamily="34" charset="0"/>
            </a:endParaRPr>
          </a:p>
        </p:txBody>
      </p:sp>
      <p:sp>
        <p:nvSpPr>
          <p:cNvPr id="40" name="Text Placeholder 20"/>
          <p:cNvSpPr>
            <a:spLocks noGrp="1"/>
          </p:cNvSpPr>
          <p:nvPr>
            <p:ph type="body" sz="quarter" idx="19" hasCustomPrompt="1"/>
          </p:nvPr>
        </p:nvSpPr>
        <p:spPr>
          <a:xfrm>
            <a:off x="7979905" y="4967100"/>
            <a:ext cx="1551728" cy="333321"/>
          </a:xfrm>
          <a:prstGeom prst="rect">
            <a:avLst/>
          </a:prstGeom>
        </p:spPr>
        <p:txBody>
          <a:bodyPr/>
          <a:lstStyle>
            <a:lvl1pPr marL="0" indent="0" algn="ctr">
              <a:buNone/>
              <a:defRPr sz="1800" b="1" baseline="0">
                <a:latin typeface="+mn-lt"/>
              </a:defRPr>
            </a:lvl1pPr>
          </a:lstStyle>
          <a:p>
            <a:pPr lvl="0"/>
            <a:r>
              <a:rPr lang="en-US" dirty="0"/>
              <a:t>TITLE 05</a:t>
            </a:r>
            <a:endParaRPr lang="ru-RU" dirty="0"/>
          </a:p>
        </p:txBody>
      </p:sp>
      <p:sp>
        <p:nvSpPr>
          <p:cNvPr id="41" name="Text Placeholder 22"/>
          <p:cNvSpPr>
            <a:spLocks noGrp="1"/>
          </p:cNvSpPr>
          <p:nvPr>
            <p:ph type="body" sz="quarter" idx="20" hasCustomPrompt="1"/>
          </p:nvPr>
        </p:nvSpPr>
        <p:spPr>
          <a:xfrm>
            <a:off x="7979905" y="5319713"/>
            <a:ext cx="1544260" cy="1116012"/>
          </a:xfrm>
          <a:prstGeom prst="rect">
            <a:avLst/>
          </a:prstGeom>
        </p:spPr>
        <p:txBody>
          <a:bodyPr/>
          <a:lstStyle>
            <a:lvl1pPr marL="0" indent="0">
              <a:buNone/>
              <a:defRPr sz="1100"/>
            </a:lvl1pPr>
          </a:lstStyle>
          <a:p>
            <a:pPr algn="ctr" eaLnBrk="1" hangingPunct="1"/>
            <a:r>
              <a:rPr lang="en-US" altLang="ru-RU" sz="1100" dirty="0">
                <a:solidFill>
                  <a:schemeClr val="tx1"/>
                </a:solidFill>
                <a:latin typeface="Open Sans" panose="020B0606030504020204" pitchFamily="34" charset="0"/>
              </a:rPr>
              <a:t>Lorem ipsum dolor sit amet, consectetur adipiscing elit, sed do eiusmod tempor incididunt ut labore</a:t>
            </a:r>
            <a:endParaRPr lang="ru-RU" altLang="ru-RU" sz="1100" dirty="0">
              <a:solidFill>
                <a:schemeClr val="tx1"/>
              </a:solidFill>
              <a:latin typeface="Open Sans" panose="020B0606030504020204" pitchFamily="34" charset="0"/>
            </a:endParaRPr>
          </a:p>
        </p:txBody>
      </p:sp>
      <p:sp>
        <p:nvSpPr>
          <p:cNvPr id="42" name="Text Placeholder 20"/>
          <p:cNvSpPr>
            <a:spLocks noGrp="1"/>
          </p:cNvSpPr>
          <p:nvPr>
            <p:ph type="body" sz="quarter" idx="21" hasCustomPrompt="1"/>
          </p:nvPr>
        </p:nvSpPr>
        <p:spPr>
          <a:xfrm>
            <a:off x="9752295" y="4967100"/>
            <a:ext cx="1551728" cy="333321"/>
          </a:xfrm>
          <a:prstGeom prst="rect">
            <a:avLst/>
          </a:prstGeom>
        </p:spPr>
        <p:txBody>
          <a:bodyPr/>
          <a:lstStyle>
            <a:lvl1pPr marL="0" indent="0" algn="ctr">
              <a:buNone/>
              <a:defRPr sz="1800" b="1" baseline="0">
                <a:latin typeface="+mn-lt"/>
              </a:defRPr>
            </a:lvl1pPr>
          </a:lstStyle>
          <a:p>
            <a:pPr lvl="0"/>
            <a:r>
              <a:rPr lang="en-US" dirty="0"/>
              <a:t>TITLE 06</a:t>
            </a:r>
            <a:endParaRPr lang="ru-RU" dirty="0"/>
          </a:p>
        </p:txBody>
      </p:sp>
      <p:sp>
        <p:nvSpPr>
          <p:cNvPr id="43" name="Text Placeholder 22"/>
          <p:cNvSpPr>
            <a:spLocks noGrp="1"/>
          </p:cNvSpPr>
          <p:nvPr>
            <p:ph type="body" sz="quarter" idx="22" hasCustomPrompt="1"/>
          </p:nvPr>
        </p:nvSpPr>
        <p:spPr>
          <a:xfrm>
            <a:off x="9752295" y="5319713"/>
            <a:ext cx="1544260" cy="1116012"/>
          </a:xfrm>
          <a:prstGeom prst="rect">
            <a:avLst/>
          </a:prstGeom>
        </p:spPr>
        <p:txBody>
          <a:bodyPr/>
          <a:lstStyle>
            <a:lvl1pPr marL="0" indent="0">
              <a:buNone/>
              <a:defRPr sz="1100"/>
            </a:lvl1pPr>
          </a:lstStyle>
          <a:p>
            <a:pPr algn="ctr" eaLnBrk="1" hangingPunct="1"/>
            <a:r>
              <a:rPr lang="en-US" altLang="ru-RU" sz="1100" dirty="0">
                <a:solidFill>
                  <a:schemeClr val="tx1"/>
                </a:solidFill>
                <a:latin typeface="Open Sans" panose="020B0606030504020204" pitchFamily="34" charset="0"/>
              </a:rPr>
              <a:t>Lorem ipsum dolor sit amet, consectetur adipiscing elit, sed do eiusmod tempor incididunt ut labore</a:t>
            </a:r>
            <a:endParaRPr lang="ru-RU" altLang="ru-RU" sz="1100" dirty="0">
              <a:solidFill>
                <a:schemeClr val="tx1"/>
              </a:solidFill>
              <a:latin typeface="Open Sans" panose="020B0606030504020204" pitchFamily="34" charset="0"/>
            </a:endParaRPr>
          </a:p>
        </p:txBody>
      </p:sp>
    </p:spTree>
    <p:extLst>
      <p:ext uri="{BB962C8B-B14F-4D97-AF65-F5344CB8AC3E}">
        <p14:creationId xmlns:p14="http://schemas.microsoft.com/office/powerpoint/2010/main" val="40024156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ru-RU"/>
          </a:p>
        </p:txBody>
      </p:sp>
      <p:sp>
        <p:nvSpPr>
          <p:cNvPr id="3" name="Picture Placeholder 2"/>
          <p:cNvSpPr>
            <a:spLocks noGrp="1"/>
          </p:cNvSpPr>
          <p:nvPr>
            <p:ph type="pic" idx="1"/>
          </p:nvPr>
        </p:nvSpPr>
        <p:spPr>
          <a:xfrm>
            <a:off x="5183188" y="987425"/>
            <a:ext cx="6172200" cy="4873625"/>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a:xfrm>
            <a:off x="838200" y="6356350"/>
            <a:ext cx="2743200" cy="365125"/>
          </a:xfrm>
          <a:prstGeom prst="rect">
            <a:avLst/>
          </a:prstGeom>
        </p:spPr>
        <p:txBody>
          <a:bodyPr/>
          <a:lstStyle>
            <a:lvl1pPr>
              <a:defRPr/>
            </a:lvl1pPr>
          </a:lstStyle>
          <a:p>
            <a:pPr>
              <a:defRPr/>
            </a:pPr>
            <a:fld id="{0361B135-F8CE-4749-8F31-169011DA21F7}" type="datetimeFigureOut">
              <a:rPr lang="ru-RU"/>
              <a:pPr>
                <a:defRPr/>
              </a:pPr>
              <a:t>09.09.2024</a:t>
            </a:fld>
            <a:endParaRPr lang="ru-RU"/>
          </a:p>
        </p:txBody>
      </p:sp>
      <p:sp>
        <p:nvSpPr>
          <p:cNvPr id="6"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ru-RU"/>
          </a:p>
        </p:txBody>
      </p:sp>
      <p:sp>
        <p:nvSpPr>
          <p:cNvPr id="7" name="Slide Number Placeholder 5"/>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13BBB46-3A3A-492C-8A9E-8B7508AAA14D}" type="slidenum">
              <a:rPr lang="ru-RU"/>
              <a:pPr>
                <a:defRPr/>
              </a:pPr>
              <a:t>‹#›</a:t>
            </a:fld>
            <a:endParaRPr lang="ru-RU"/>
          </a:p>
        </p:txBody>
      </p:sp>
    </p:spTree>
    <p:extLst>
      <p:ext uri="{BB962C8B-B14F-4D97-AF65-F5344CB8AC3E}">
        <p14:creationId xmlns:p14="http://schemas.microsoft.com/office/powerpoint/2010/main" val="9783303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ru-RU"/>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vl1pPr>
          </a:lstStyle>
          <a:p>
            <a:pPr>
              <a:defRPr/>
            </a:pPr>
            <a:fld id="{DC3CBA87-1E14-4E5E-B679-9BA969069348}" type="datetimeFigureOut">
              <a:rPr lang="ru-RU"/>
              <a:pPr>
                <a:defRPr/>
              </a:pPr>
              <a:t>09.09.2024</a:t>
            </a:fld>
            <a:endParaRPr lang="ru-RU"/>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ru-RU"/>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FC59DE6E-8E76-4C48-9C92-B543C04EDEED}" type="slidenum">
              <a:rPr lang="ru-RU"/>
              <a:pPr>
                <a:defRPr/>
              </a:pPr>
              <a:t>‹#›</a:t>
            </a:fld>
            <a:endParaRPr lang="ru-RU"/>
          </a:p>
        </p:txBody>
      </p:sp>
    </p:spTree>
    <p:extLst>
      <p:ext uri="{BB962C8B-B14F-4D97-AF65-F5344CB8AC3E}">
        <p14:creationId xmlns:p14="http://schemas.microsoft.com/office/powerpoint/2010/main" val="20516078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vl1pPr>
          </a:lstStyle>
          <a:p>
            <a:pPr>
              <a:defRPr/>
            </a:pPr>
            <a:fld id="{3810F87D-71F1-486E-A99D-9351655F571D}" type="datetimeFigureOut">
              <a:rPr lang="ru-RU"/>
              <a:pPr>
                <a:defRPr/>
              </a:pPr>
              <a:t>09.09.2024</a:t>
            </a:fld>
            <a:endParaRPr lang="ru-RU"/>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ru-RU"/>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B8E4ED84-508F-4E1B-BE28-1C5FF200328E}" type="slidenum">
              <a:rPr lang="ru-RU"/>
              <a:pPr>
                <a:defRPr/>
              </a:pPr>
              <a:t>‹#›</a:t>
            </a:fld>
            <a:endParaRPr lang="ru-RU"/>
          </a:p>
        </p:txBody>
      </p:sp>
    </p:spTree>
    <p:extLst>
      <p:ext uri="{BB962C8B-B14F-4D97-AF65-F5344CB8AC3E}">
        <p14:creationId xmlns:p14="http://schemas.microsoft.com/office/powerpoint/2010/main" val="24120972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3_Section Header" userDrawn="1">
  <p:cSld name="3_Section Header">
    <p:spTree>
      <p:nvGrpSpPr>
        <p:cNvPr id="1" name="Shape 37"/>
        <p:cNvGrpSpPr/>
        <p:nvPr/>
      </p:nvGrpSpPr>
      <p:grpSpPr>
        <a:xfrm>
          <a:off x="0" y="0"/>
          <a:ext cx="0" cy="0"/>
          <a:chOff x="0" y="0"/>
          <a:chExt cx="0" cy="0"/>
        </a:xfrm>
      </p:grpSpPr>
      <p:sp>
        <p:nvSpPr>
          <p:cNvPr id="39" name="Google Shape;39;p74"/>
          <p:cNvSpPr txBox="1">
            <a:spLocks noGrp="1"/>
          </p:cNvSpPr>
          <p:nvPr>
            <p:ph type="body" idx="2"/>
          </p:nvPr>
        </p:nvSpPr>
        <p:spPr>
          <a:xfrm>
            <a:off x="840105" y="1800226"/>
            <a:ext cx="3855720" cy="857249"/>
          </a:xfrm>
          <a:prstGeom prst="rect">
            <a:avLst/>
          </a:prstGeom>
          <a:noFill/>
          <a:ln>
            <a:noFill/>
          </a:ln>
        </p:spPr>
        <p:txBody>
          <a:bodyPr spcFirstLastPara="1" wrap="square" lIns="91425" tIns="45700" rIns="91425" bIns="45700" anchor="t" anchorCtr="0">
            <a:noAutofit/>
          </a:bodyPr>
          <a:lstStyle>
            <a:lvl1pPr marL="457200" lvl="0" indent="-228600" algn="l">
              <a:spcBef>
                <a:spcPts val="220"/>
              </a:spcBef>
              <a:spcAft>
                <a:spcPts val="0"/>
              </a:spcAft>
              <a:buClr>
                <a:schemeClr val="dk1"/>
              </a:buClr>
              <a:buSzPts val="1100"/>
              <a:buNone/>
              <a:defRPr sz="1100">
                <a:solidFill>
                  <a:schemeClr val="dk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0" name="Google Shape;40;p74"/>
          <p:cNvSpPr txBox="1">
            <a:spLocks noGrp="1"/>
          </p:cNvSpPr>
          <p:nvPr>
            <p:ph type="body" idx="3"/>
          </p:nvPr>
        </p:nvSpPr>
        <p:spPr>
          <a:xfrm>
            <a:off x="840104" y="1442446"/>
            <a:ext cx="3199159" cy="541338"/>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Clr>
                <a:srgbClr val="B2A0C7"/>
              </a:buClr>
              <a:buSzPts val="2000"/>
              <a:buNone/>
              <a:defRPr sz="2000" b="1" i="0" u="none" strike="noStrike" cap="none">
                <a:solidFill>
                  <a:srgbClr val="B2A0C7"/>
                </a:solidFill>
                <a:latin typeface="Calibri Light" panose="020F0302020204030204" pitchFamily="34" charset="0"/>
                <a:ea typeface="Open Sans"/>
                <a:cs typeface="Calibri Light" panose="020F0302020204030204" pitchFamily="34" charset="0"/>
                <a:sym typeface="Open Sans"/>
              </a:defRPr>
            </a:lvl1pPr>
            <a:lvl2pPr marL="914400" lvl="1" indent="-38100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2pPr>
            <a:lvl3pPr marL="1371600" lvl="2" indent="-38100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3pPr>
            <a:lvl4pPr marL="1828800" lvl="3" indent="-38100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4pPr>
            <a:lvl5pPr marL="2286000" lvl="4" indent="-38100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sp>
        <p:nvSpPr>
          <p:cNvPr id="41" name="Google Shape;41;p74"/>
          <p:cNvSpPr txBox="1">
            <a:spLocks noGrp="1"/>
          </p:cNvSpPr>
          <p:nvPr>
            <p:ph type="body" idx="4"/>
          </p:nvPr>
        </p:nvSpPr>
        <p:spPr>
          <a:xfrm>
            <a:off x="840105" y="3086101"/>
            <a:ext cx="3855720" cy="857249"/>
          </a:xfrm>
          <a:prstGeom prst="rect">
            <a:avLst/>
          </a:prstGeom>
          <a:noFill/>
          <a:ln>
            <a:noFill/>
          </a:ln>
        </p:spPr>
        <p:txBody>
          <a:bodyPr spcFirstLastPara="1" wrap="square" lIns="91425" tIns="45700" rIns="91425" bIns="45700" anchor="t" anchorCtr="0">
            <a:noAutofit/>
          </a:bodyPr>
          <a:lstStyle>
            <a:lvl1pPr marL="457200" lvl="0" indent="-228600" algn="l">
              <a:spcBef>
                <a:spcPts val="220"/>
              </a:spcBef>
              <a:spcAft>
                <a:spcPts val="0"/>
              </a:spcAft>
              <a:buClr>
                <a:schemeClr val="dk1"/>
              </a:buClr>
              <a:buSzPts val="1100"/>
              <a:buNone/>
              <a:defRPr sz="1100">
                <a:solidFill>
                  <a:schemeClr val="dk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2" name="Google Shape;42;p74"/>
          <p:cNvSpPr txBox="1">
            <a:spLocks noGrp="1"/>
          </p:cNvSpPr>
          <p:nvPr>
            <p:ph type="body" idx="5"/>
          </p:nvPr>
        </p:nvSpPr>
        <p:spPr>
          <a:xfrm>
            <a:off x="840104" y="2728321"/>
            <a:ext cx="3199159" cy="541338"/>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Clr>
                <a:schemeClr val="accent4"/>
              </a:buClr>
              <a:buSzPts val="2000"/>
              <a:buNone/>
              <a:defRPr sz="2000" b="1" i="0" u="none" strike="noStrike" cap="none">
                <a:solidFill>
                  <a:schemeClr val="accent4"/>
                </a:solidFill>
                <a:latin typeface="Calibri Light" panose="020F0302020204030204" pitchFamily="34" charset="0"/>
                <a:ea typeface="Open Sans"/>
                <a:cs typeface="Calibri Light" panose="020F0302020204030204" pitchFamily="34" charset="0"/>
                <a:sym typeface="Open Sans"/>
              </a:defRPr>
            </a:lvl1pPr>
            <a:lvl2pPr marL="914400" lvl="1" indent="-38100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2pPr>
            <a:lvl3pPr marL="1371600" lvl="2" indent="-38100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3pPr>
            <a:lvl4pPr marL="1828800" lvl="3" indent="-38100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4pPr>
            <a:lvl5pPr marL="2286000" lvl="4" indent="-38100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3" name="Google Shape;43;p74"/>
          <p:cNvSpPr txBox="1">
            <a:spLocks noGrp="1"/>
          </p:cNvSpPr>
          <p:nvPr>
            <p:ph type="body" idx="6"/>
          </p:nvPr>
        </p:nvSpPr>
        <p:spPr>
          <a:xfrm>
            <a:off x="840105" y="4371976"/>
            <a:ext cx="3855720" cy="857249"/>
          </a:xfrm>
          <a:prstGeom prst="rect">
            <a:avLst/>
          </a:prstGeom>
          <a:noFill/>
          <a:ln>
            <a:noFill/>
          </a:ln>
        </p:spPr>
        <p:txBody>
          <a:bodyPr spcFirstLastPara="1" wrap="square" lIns="91425" tIns="45700" rIns="91425" bIns="45700" anchor="t" anchorCtr="0">
            <a:noAutofit/>
          </a:bodyPr>
          <a:lstStyle>
            <a:lvl1pPr marL="457200" lvl="0" indent="-228600" algn="l">
              <a:spcBef>
                <a:spcPts val="220"/>
              </a:spcBef>
              <a:spcAft>
                <a:spcPts val="0"/>
              </a:spcAft>
              <a:buClr>
                <a:schemeClr val="dk1"/>
              </a:buClr>
              <a:buSzPts val="1100"/>
              <a:buNone/>
              <a:defRPr sz="1100">
                <a:solidFill>
                  <a:schemeClr val="dk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4" name="Google Shape;44;p74"/>
          <p:cNvSpPr txBox="1">
            <a:spLocks noGrp="1"/>
          </p:cNvSpPr>
          <p:nvPr>
            <p:ph type="body" idx="7"/>
          </p:nvPr>
        </p:nvSpPr>
        <p:spPr>
          <a:xfrm>
            <a:off x="840104" y="4014196"/>
            <a:ext cx="3199159" cy="541338"/>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Clr>
                <a:schemeClr val="accent5"/>
              </a:buClr>
              <a:buSzPts val="2000"/>
              <a:buNone/>
              <a:defRPr sz="2000" b="1" i="0" u="none" strike="noStrike" cap="none">
                <a:solidFill>
                  <a:schemeClr val="accent5"/>
                </a:solidFill>
                <a:latin typeface="Calibri Light" panose="020F0302020204030204" pitchFamily="34" charset="0"/>
                <a:ea typeface="Open Sans"/>
                <a:cs typeface="Calibri Light" panose="020F0302020204030204" pitchFamily="34" charset="0"/>
                <a:sym typeface="Open Sans"/>
              </a:defRPr>
            </a:lvl1pPr>
            <a:lvl2pPr marL="914400" lvl="1" indent="-38100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2pPr>
            <a:lvl3pPr marL="1371600" lvl="2" indent="-38100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3pPr>
            <a:lvl4pPr marL="1828800" lvl="3" indent="-38100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4pPr>
            <a:lvl5pPr marL="2286000" lvl="4" indent="-38100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5" name="Google Shape;45;p74"/>
          <p:cNvSpPr txBox="1">
            <a:spLocks noGrp="1"/>
          </p:cNvSpPr>
          <p:nvPr>
            <p:ph type="body" idx="8"/>
          </p:nvPr>
        </p:nvSpPr>
        <p:spPr>
          <a:xfrm>
            <a:off x="840105" y="5657851"/>
            <a:ext cx="3855720" cy="857249"/>
          </a:xfrm>
          <a:prstGeom prst="rect">
            <a:avLst/>
          </a:prstGeom>
          <a:noFill/>
          <a:ln>
            <a:noFill/>
          </a:ln>
        </p:spPr>
        <p:txBody>
          <a:bodyPr spcFirstLastPara="1" wrap="square" lIns="91425" tIns="45700" rIns="91425" bIns="45700" anchor="t" anchorCtr="0">
            <a:noAutofit/>
          </a:bodyPr>
          <a:lstStyle>
            <a:lvl1pPr marL="457200" lvl="0" indent="-228600" algn="l">
              <a:spcBef>
                <a:spcPts val="220"/>
              </a:spcBef>
              <a:spcAft>
                <a:spcPts val="0"/>
              </a:spcAft>
              <a:buClr>
                <a:schemeClr val="dk1"/>
              </a:buClr>
              <a:buSzPts val="1100"/>
              <a:buNone/>
              <a:defRPr sz="1100">
                <a:solidFill>
                  <a:schemeClr val="dk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6" name="Google Shape;46;p74"/>
          <p:cNvSpPr txBox="1">
            <a:spLocks noGrp="1"/>
          </p:cNvSpPr>
          <p:nvPr>
            <p:ph type="body" idx="9"/>
          </p:nvPr>
        </p:nvSpPr>
        <p:spPr>
          <a:xfrm>
            <a:off x="840104" y="5300071"/>
            <a:ext cx="3199159" cy="541338"/>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Clr>
                <a:schemeClr val="accent6"/>
              </a:buClr>
              <a:buSzPts val="2000"/>
              <a:buNone/>
              <a:defRPr sz="2000" b="1" i="0" u="none" strike="noStrike" cap="none">
                <a:solidFill>
                  <a:schemeClr val="accent6"/>
                </a:solidFill>
                <a:latin typeface="Calibri Light" panose="020F0302020204030204" pitchFamily="34" charset="0"/>
                <a:ea typeface="Open Sans"/>
                <a:cs typeface="Calibri Light" panose="020F0302020204030204" pitchFamily="34" charset="0"/>
                <a:sym typeface="Open Sans"/>
              </a:defRPr>
            </a:lvl1pPr>
            <a:lvl2pPr marL="914400" lvl="1" indent="-38100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2pPr>
            <a:lvl3pPr marL="1371600" lvl="2" indent="-38100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3pPr>
            <a:lvl4pPr marL="1828800" lvl="3" indent="-38100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4pPr>
            <a:lvl5pPr marL="2286000" lvl="4" indent="-38100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7" name="Google Shape;47;p74"/>
          <p:cNvSpPr txBox="1">
            <a:spLocks noGrp="1"/>
          </p:cNvSpPr>
          <p:nvPr>
            <p:ph type="sldNum" idx="12"/>
          </p:nvPr>
        </p:nvSpPr>
        <p:spPr>
          <a:xfrm>
            <a:off x="623393" y="6466769"/>
            <a:ext cx="1774891"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no-NO"/>
              <a:t>‹#›</a:t>
            </a:fld>
            <a:endParaRPr/>
          </a:p>
        </p:txBody>
      </p:sp>
      <p:sp>
        <p:nvSpPr>
          <p:cNvPr id="12" name="Google Shape;28;p71">
            <a:extLst>
              <a:ext uri="{FF2B5EF4-FFF2-40B4-BE49-F238E27FC236}">
                <a16:creationId xmlns:a16="http://schemas.microsoft.com/office/drawing/2014/main" id="{E7C16971-130F-8F6C-ADEA-EF036C30895D}"/>
              </a:ext>
            </a:extLst>
          </p:cNvPr>
          <p:cNvSpPr txBox="1">
            <a:spLocks noGrp="1"/>
          </p:cNvSpPr>
          <p:nvPr>
            <p:ph type="title"/>
          </p:nvPr>
        </p:nvSpPr>
        <p:spPr>
          <a:xfrm>
            <a:off x="609600" y="274638"/>
            <a:ext cx="10972800" cy="70621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595959"/>
              </a:buClr>
              <a:buSzPts val="1800"/>
              <a:buNone/>
              <a:defRPr>
                <a:latin typeface="Calibri Light" panose="020F0302020204030204" pitchFamily="34" charset="0"/>
                <a:cs typeface="Calibri Light" panose="020F03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Tree>
    <p:extLst>
      <p:ext uri="{BB962C8B-B14F-4D97-AF65-F5344CB8AC3E}">
        <p14:creationId xmlns:p14="http://schemas.microsoft.com/office/powerpoint/2010/main" val="7405603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1_Title Slide">
  <p:cSld name="3_Title Slide">
    <p:spTree>
      <p:nvGrpSpPr>
        <p:cNvPr id="1" name="Shape 241"/>
        <p:cNvGrpSpPr/>
        <p:nvPr/>
      </p:nvGrpSpPr>
      <p:grpSpPr>
        <a:xfrm>
          <a:off x="0" y="0"/>
          <a:ext cx="0" cy="0"/>
          <a:chOff x="0" y="0"/>
          <a:chExt cx="0" cy="0"/>
        </a:xfrm>
      </p:grpSpPr>
      <p:sp>
        <p:nvSpPr>
          <p:cNvPr id="242" name="Google Shape;242;g18587303d58_1_11"/>
          <p:cNvSpPr txBox="1">
            <a:spLocks noGrp="1"/>
          </p:cNvSpPr>
          <p:nvPr>
            <p:ph type="body" idx="1"/>
          </p:nvPr>
        </p:nvSpPr>
        <p:spPr>
          <a:xfrm>
            <a:off x="3306386" y="406401"/>
            <a:ext cx="5579228" cy="85248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4200"/>
              <a:buFont typeface="Arial"/>
              <a:buNone/>
              <a:defRPr sz="4200" b="1"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243" name="Google Shape;243;g18587303d58_1_11"/>
          <p:cNvSpPr txBox="1">
            <a:spLocks noGrp="1"/>
          </p:cNvSpPr>
          <p:nvPr>
            <p:ph type="body" idx="2"/>
          </p:nvPr>
        </p:nvSpPr>
        <p:spPr>
          <a:xfrm>
            <a:off x="889255" y="4967100"/>
            <a:ext cx="1551728" cy="33332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1800"/>
              <a:buFont typeface="Arial"/>
              <a:buNone/>
              <a:defRPr sz="1800" b="1"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244" name="Google Shape;244;g18587303d58_1_11"/>
          <p:cNvSpPr txBox="1">
            <a:spLocks noGrp="1"/>
          </p:cNvSpPr>
          <p:nvPr>
            <p:ph type="body" idx="3"/>
          </p:nvPr>
        </p:nvSpPr>
        <p:spPr>
          <a:xfrm>
            <a:off x="889255" y="5319713"/>
            <a:ext cx="1544260" cy="111601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100"/>
              <a:buFont typeface="Arial"/>
              <a:buNone/>
              <a:defRPr sz="1100" b="0"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245" name="Google Shape;245;g18587303d58_1_11"/>
          <p:cNvSpPr txBox="1">
            <a:spLocks noGrp="1"/>
          </p:cNvSpPr>
          <p:nvPr>
            <p:ph type="body" idx="4"/>
          </p:nvPr>
        </p:nvSpPr>
        <p:spPr>
          <a:xfrm>
            <a:off x="2667772" y="4967100"/>
            <a:ext cx="1551728" cy="33332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1800"/>
              <a:buFont typeface="Arial"/>
              <a:buNone/>
              <a:defRPr sz="1800" b="1"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246" name="Google Shape;246;g18587303d58_1_11"/>
          <p:cNvSpPr txBox="1">
            <a:spLocks noGrp="1"/>
          </p:cNvSpPr>
          <p:nvPr>
            <p:ph type="body" idx="5"/>
          </p:nvPr>
        </p:nvSpPr>
        <p:spPr>
          <a:xfrm>
            <a:off x="2667772" y="5319713"/>
            <a:ext cx="1544260" cy="111601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100"/>
              <a:buFont typeface="Arial"/>
              <a:buNone/>
              <a:defRPr sz="1100" b="0"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247" name="Google Shape;247;g18587303d58_1_11"/>
          <p:cNvSpPr txBox="1">
            <a:spLocks noGrp="1"/>
          </p:cNvSpPr>
          <p:nvPr>
            <p:ph type="body" idx="6"/>
          </p:nvPr>
        </p:nvSpPr>
        <p:spPr>
          <a:xfrm>
            <a:off x="4446290" y="4967100"/>
            <a:ext cx="1551728" cy="33332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1800"/>
              <a:buFont typeface="Arial"/>
              <a:buNone/>
              <a:defRPr sz="1800" b="1"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248" name="Google Shape;248;g18587303d58_1_11"/>
          <p:cNvSpPr txBox="1">
            <a:spLocks noGrp="1"/>
          </p:cNvSpPr>
          <p:nvPr>
            <p:ph type="body" idx="7"/>
          </p:nvPr>
        </p:nvSpPr>
        <p:spPr>
          <a:xfrm>
            <a:off x="4446290" y="5319713"/>
            <a:ext cx="1544260" cy="111601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100"/>
              <a:buFont typeface="Arial"/>
              <a:buNone/>
              <a:defRPr sz="1100" b="0"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249" name="Google Shape;249;g18587303d58_1_11"/>
          <p:cNvSpPr txBox="1">
            <a:spLocks noGrp="1"/>
          </p:cNvSpPr>
          <p:nvPr>
            <p:ph type="body" idx="8"/>
          </p:nvPr>
        </p:nvSpPr>
        <p:spPr>
          <a:xfrm>
            <a:off x="6207515" y="4967100"/>
            <a:ext cx="1551728" cy="33332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1800"/>
              <a:buFont typeface="Arial"/>
              <a:buNone/>
              <a:defRPr sz="1800" b="1"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250" name="Google Shape;250;g18587303d58_1_11"/>
          <p:cNvSpPr txBox="1">
            <a:spLocks noGrp="1"/>
          </p:cNvSpPr>
          <p:nvPr>
            <p:ph type="body" idx="9"/>
          </p:nvPr>
        </p:nvSpPr>
        <p:spPr>
          <a:xfrm>
            <a:off x="6207515" y="5319713"/>
            <a:ext cx="1544260" cy="111601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100"/>
              <a:buFont typeface="Arial"/>
              <a:buNone/>
              <a:defRPr sz="1100" b="0"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251" name="Google Shape;251;g18587303d58_1_11"/>
          <p:cNvSpPr txBox="1">
            <a:spLocks noGrp="1"/>
          </p:cNvSpPr>
          <p:nvPr>
            <p:ph type="body" idx="13"/>
          </p:nvPr>
        </p:nvSpPr>
        <p:spPr>
          <a:xfrm>
            <a:off x="7979905" y="4967100"/>
            <a:ext cx="1551728" cy="33332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1800"/>
              <a:buFont typeface="Arial"/>
              <a:buNone/>
              <a:defRPr sz="1800" b="1"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252" name="Google Shape;252;g18587303d58_1_11"/>
          <p:cNvSpPr txBox="1">
            <a:spLocks noGrp="1"/>
          </p:cNvSpPr>
          <p:nvPr>
            <p:ph type="body" idx="14"/>
          </p:nvPr>
        </p:nvSpPr>
        <p:spPr>
          <a:xfrm>
            <a:off x="7979905" y="5319713"/>
            <a:ext cx="1544260" cy="111601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100"/>
              <a:buFont typeface="Arial"/>
              <a:buNone/>
              <a:defRPr sz="1100" b="0"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253" name="Google Shape;253;g18587303d58_1_11"/>
          <p:cNvSpPr txBox="1">
            <a:spLocks noGrp="1"/>
          </p:cNvSpPr>
          <p:nvPr>
            <p:ph type="body" idx="15"/>
          </p:nvPr>
        </p:nvSpPr>
        <p:spPr>
          <a:xfrm>
            <a:off x="9752295" y="4967100"/>
            <a:ext cx="1551728" cy="33332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1800"/>
              <a:buFont typeface="Arial"/>
              <a:buNone/>
              <a:defRPr sz="1800" b="1"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254" name="Google Shape;254;g18587303d58_1_11"/>
          <p:cNvSpPr txBox="1">
            <a:spLocks noGrp="1"/>
          </p:cNvSpPr>
          <p:nvPr>
            <p:ph type="body" idx="16"/>
          </p:nvPr>
        </p:nvSpPr>
        <p:spPr>
          <a:xfrm>
            <a:off x="9752295" y="5319713"/>
            <a:ext cx="1544260" cy="111601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100"/>
              <a:buFont typeface="Arial"/>
              <a:buNone/>
              <a:defRPr sz="1100" b="0"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Tree>
    <p:extLst>
      <p:ext uri="{BB962C8B-B14F-4D97-AF65-F5344CB8AC3E}">
        <p14:creationId xmlns:p14="http://schemas.microsoft.com/office/powerpoint/2010/main" val="16548052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1_Custom Layout" userDrawn="1">
  <p:cSld name="2_Custom Layout">
    <p:spTree>
      <p:nvGrpSpPr>
        <p:cNvPr id="1" name="Shape 27"/>
        <p:cNvGrpSpPr/>
        <p:nvPr/>
      </p:nvGrpSpPr>
      <p:grpSpPr>
        <a:xfrm>
          <a:off x="0" y="0"/>
          <a:ext cx="0" cy="0"/>
          <a:chOff x="0" y="0"/>
          <a:chExt cx="0" cy="0"/>
        </a:xfrm>
      </p:grpSpPr>
      <p:sp>
        <p:nvSpPr>
          <p:cNvPr id="29" name="Google Shape;29;p71"/>
          <p:cNvSpPr txBox="1">
            <a:spLocks noGrp="1"/>
          </p:cNvSpPr>
          <p:nvPr>
            <p:ph type="sldNum" idx="12"/>
          </p:nvPr>
        </p:nvSpPr>
        <p:spPr>
          <a:xfrm>
            <a:off x="623393" y="6466769"/>
            <a:ext cx="1774891"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no-NO"/>
              <a:t>‹#›</a:t>
            </a:fld>
            <a:endParaRPr/>
          </a:p>
        </p:txBody>
      </p:sp>
    </p:spTree>
    <p:extLst>
      <p:ext uri="{BB962C8B-B14F-4D97-AF65-F5344CB8AC3E}">
        <p14:creationId xmlns:p14="http://schemas.microsoft.com/office/powerpoint/2010/main" val="25633471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9"/>
        <p:cNvGrpSpPr/>
        <p:nvPr/>
      </p:nvGrpSpPr>
      <p:grpSpPr>
        <a:xfrm>
          <a:off x="0" y="0"/>
          <a:ext cx="0" cy="0"/>
          <a:chOff x="0" y="0"/>
          <a:chExt cx="0" cy="0"/>
        </a:xfrm>
      </p:grpSpPr>
      <p:grpSp>
        <p:nvGrpSpPr>
          <p:cNvPr id="10" name="Google Shape;10;p2"/>
          <p:cNvGrpSpPr/>
          <p:nvPr/>
        </p:nvGrpSpPr>
        <p:grpSpPr>
          <a:xfrm>
            <a:off x="5800373" y="3807169"/>
            <a:ext cx="591452" cy="140843"/>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895011" y="1321067"/>
            <a:ext cx="10402000" cy="230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4800"/>
              <a:buNone/>
              <a:defRPr sz="6400"/>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
        <p:nvSpPr>
          <p:cNvPr id="15" name="Google Shape;15;p2"/>
          <p:cNvSpPr txBox="1">
            <a:spLocks noGrp="1"/>
          </p:cNvSpPr>
          <p:nvPr>
            <p:ph type="subTitle" idx="1"/>
          </p:nvPr>
        </p:nvSpPr>
        <p:spPr>
          <a:xfrm>
            <a:off x="895000" y="4233168"/>
            <a:ext cx="104020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16" name="Google Shape;16;p2"/>
          <p:cNvSpPr txBox="1">
            <a:spLocks noGrp="1"/>
          </p:cNvSpPr>
          <p:nvPr>
            <p:ph type="sldNum" idx="12"/>
          </p:nvPr>
        </p:nvSpPr>
        <p:spPr>
          <a:xfrm>
            <a:off x="11320333" y="6241345"/>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no" smtClean="0"/>
              <a:pPr>
                <a:spcBef>
                  <a:spcPts val="0"/>
                </a:spcBef>
                <a:spcAft>
                  <a:spcPts val="0"/>
                </a:spcAft>
              </a:pPr>
              <a:t>‹#›</a:t>
            </a:fld>
            <a:endParaRPr lang="no"/>
          </a:p>
        </p:txBody>
      </p:sp>
    </p:spTree>
    <p:extLst>
      <p:ext uri="{BB962C8B-B14F-4D97-AF65-F5344CB8AC3E}">
        <p14:creationId xmlns:p14="http://schemas.microsoft.com/office/powerpoint/2010/main" val="40257851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95000" y="2855000"/>
            <a:ext cx="10469600" cy="11480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9" name="Google Shape;19;p3"/>
          <p:cNvSpPr txBox="1">
            <a:spLocks noGrp="1"/>
          </p:cNvSpPr>
          <p:nvPr>
            <p:ph type="sldNum" idx="12"/>
          </p:nvPr>
        </p:nvSpPr>
        <p:spPr>
          <a:xfrm>
            <a:off x="11320333" y="6241345"/>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no" smtClean="0"/>
              <a:pPr>
                <a:spcBef>
                  <a:spcPts val="0"/>
                </a:spcBef>
                <a:spcAft>
                  <a:spcPts val="0"/>
                </a:spcAft>
              </a:pPr>
              <a:t>‹#›</a:t>
            </a:fld>
            <a:endParaRPr lang="no"/>
          </a:p>
        </p:txBody>
      </p:sp>
    </p:spTree>
    <p:extLst>
      <p:ext uri="{BB962C8B-B14F-4D97-AF65-F5344CB8AC3E}">
        <p14:creationId xmlns:p14="http://schemas.microsoft.com/office/powerpoint/2010/main" val="14024720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One column text">
  <p:cSld name="One column 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4" name="Google Shape;34;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5" name="Google Shape;35;p7"/>
          <p:cNvSpPr txBox="1">
            <a:spLocks noGrp="1"/>
          </p:cNvSpPr>
          <p:nvPr>
            <p:ph type="sldNum" idx="12"/>
          </p:nvPr>
        </p:nvSpPr>
        <p:spPr>
          <a:xfrm>
            <a:off x="11320333" y="6241345"/>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no" smtClean="0"/>
              <a:pPr>
                <a:spcBef>
                  <a:spcPts val="0"/>
                </a:spcBef>
                <a:spcAft>
                  <a:spcPts val="0"/>
                </a:spcAft>
              </a:pPr>
              <a:t>‹#›</a:t>
            </a:fld>
            <a:endParaRPr lang="no"/>
          </a:p>
        </p:txBody>
      </p:sp>
    </p:spTree>
    <p:extLst>
      <p:ext uri="{BB962C8B-B14F-4D97-AF65-F5344CB8AC3E}">
        <p14:creationId xmlns:p14="http://schemas.microsoft.com/office/powerpoint/2010/main" val="21486778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Main point">
  <p:cSld name="Main 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653667" y="701800"/>
            <a:ext cx="8302800" cy="54544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6400">
                <a:solidFill>
                  <a:schemeClr val="lt1"/>
                </a:solidFill>
              </a:defRPr>
            </a:lvl1pPr>
            <a:lvl2pPr lvl="1">
              <a:spcBef>
                <a:spcPts val="0"/>
              </a:spcBef>
              <a:spcAft>
                <a:spcPts val="0"/>
              </a:spcAft>
              <a:buClr>
                <a:schemeClr val="lt1"/>
              </a:buClr>
              <a:buSzPts val="4800"/>
              <a:buNone/>
              <a:defRPr sz="6400">
                <a:solidFill>
                  <a:schemeClr val="lt1"/>
                </a:solidFill>
              </a:defRPr>
            </a:lvl2pPr>
            <a:lvl3pPr lvl="2">
              <a:spcBef>
                <a:spcPts val="0"/>
              </a:spcBef>
              <a:spcAft>
                <a:spcPts val="0"/>
              </a:spcAft>
              <a:buClr>
                <a:schemeClr val="lt1"/>
              </a:buClr>
              <a:buSzPts val="4800"/>
              <a:buNone/>
              <a:defRPr sz="6400">
                <a:solidFill>
                  <a:schemeClr val="lt1"/>
                </a:solidFill>
              </a:defRPr>
            </a:lvl3pPr>
            <a:lvl4pPr lvl="3">
              <a:spcBef>
                <a:spcPts val="0"/>
              </a:spcBef>
              <a:spcAft>
                <a:spcPts val="0"/>
              </a:spcAft>
              <a:buClr>
                <a:schemeClr val="lt1"/>
              </a:buClr>
              <a:buSzPts val="4800"/>
              <a:buNone/>
              <a:defRPr sz="6400">
                <a:solidFill>
                  <a:schemeClr val="lt1"/>
                </a:solidFill>
              </a:defRPr>
            </a:lvl4pPr>
            <a:lvl5pPr lvl="4">
              <a:spcBef>
                <a:spcPts val="0"/>
              </a:spcBef>
              <a:spcAft>
                <a:spcPts val="0"/>
              </a:spcAft>
              <a:buClr>
                <a:schemeClr val="lt1"/>
              </a:buClr>
              <a:buSzPts val="4800"/>
              <a:buNone/>
              <a:defRPr sz="6400">
                <a:solidFill>
                  <a:schemeClr val="lt1"/>
                </a:solidFill>
              </a:defRPr>
            </a:lvl5pPr>
            <a:lvl6pPr lvl="5">
              <a:spcBef>
                <a:spcPts val="0"/>
              </a:spcBef>
              <a:spcAft>
                <a:spcPts val="0"/>
              </a:spcAft>
              <a:buClr>
                <a:schemeClr val="lt1"/>
              </a:buClr>
              <a:buSzPts val="4800"/>
              <a:buNone/>
              <a:defRPr sz="6400">
                <a:solidFill>
                  <a:schemeClr val="lt1"/>
                </a:solidFill>
              </a:defRPr>
            </a:lvl6pPr>
            <a:lvl7pPr lvl="6">
              <a:spcBef>
                <a:spcPts val="0"/>
              </a:spcBef>
              <a:spcAft>
                <a:spcPts val="0"/>
              </a:spcAft>
              <a:buClr>
                <a:schemeClr val="lt1"/>
              </a:buClr>
              <a:buSzPts val="4800"/>
              <a:buNone/>
              <a:defRPr sz="6400">
                <a:solidFill>
                  <a:schemeClr val="lt1"/>
                </a:solidFill>
              </a:defRPr>
            </a:lvl7pPr>
            <a:lvl8pPr lvl="7">
              <a:spcBef>
                <a:spcPts val="0"/>
              </a:spcBef>
              <a:spcAft>
                <a:spcPts val="0"/>
              </a:spcAft>
              <a:buClr>
                <a:schemeClr val="lt1"/>
              </a:buClr>
              <a:buSzPts val="4800"/>
              <a:buNone/>
              <a:defRPr sz="6400">
                <a:solidFill>
                  <a:schemeClr val="lt1"/>
                </a:solidFill>
              </a:defRPr>
            </a:lvl8pPr>
            <a:lvl9pPr lvl="8">
              <a:spcBef>
                <a:spcPts val="0"/>
              </a:spcBef>
              <a:spcAft>
                <a:spcPts val="0"/>
              </a:spcAft>
              <a:buClr>
                <a:schemeClr val="lt1"/>
              </a:buClr>
              <a:buSzPts val="4800"/>
              <a:buNone/>
              <a:defRPr sz="6400">
                <a:solidFill>
                  <a:schemeClr val="lt1"/>
                </a:solidFill>
              </a:defRPr>
            </a:lvl9pPr>
          </a:lstStyle>
          <a:p>
            <a:endParaRPr/>
          </a:p>
        </p:txBody>
      </p:sp>
      <p:sp>
        <p:nvSpPr>
          <p:cNvPr id="38" name="Google Shape;38;p8"/>
          <p:cNvSpPr txBox="1">
            <a:spLocks noGrp="1"/>
          </p:cNvSpPr>
          <p:nvPr>
            <p:ph type="sldNum" idx="12"/>
          </p:nvPr>
        </p:nvSpPr>
        <p:spPr>
          <a:xfrm>
            <a:off x="11320333" y="6241345"/>
            <a:ext cx="7316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a:spcBef>
                <a:spcPts val="0"/>
              </a:spcBef>
              <a:spcAft>
                <a:spcPts val="0"/>
              </a:spcAft>
            </a:pPr>
            <a:fld id="{00000000-1234-1234-1234-123412341234}" type="slidenum">
              <a:rPr lang="no" smtClean="0"/>
              <a:pPr>
                <a:spcBef>
                  <a:spcPts val="0"/>
                </a:spcBef>
                <a:spcAft>
                  <a:spcPts val="0"/>
                </a:spcAft>
              </a:pPr>
              <a:t>‹#›</a:t>
            </a:fld>
            <a:endParaRPr lang="no"/>
          </a:p>
        </p:txBody>
      </p:sp>
    </p:spTree>
    <p:extLst>
      <p:ext uri="{BB962C8B-B14F-4D97-AF65-F5344CB8AC3E}">
        <p14:creationId xmlns:p14="http://schemas.microsoft.com/office/powerpoint/2010/main" val="3117781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19" name="Text Placeholder 18"/>
          <p:cNvSpPr>
            <a:spLocks noGrp="1"/>
          </p:cNvSpPr>
          <p:nvPr userDrawn="1">
            <p:ph type="body" sz="quarter" idx="10" hasCustomPrompt="1"/>
          </p:nvPr>
        </p:nvSpPr>
        <p:spPr>
          <a:xfrm>
            <a:off x="3306386" y="406401"/>
            <a:ext cx="5579228" cy="852487"/>
          </a:xfrm>
          <a:prstGeom prst="rect">
            <a:avLst/>
          </a:prstGeom>
        </p:spPr>
        <p:txBody>
          <a:bodyPr/>
          <a:lstStyle>
            <a:lvl1pPr marL="0" indent="0" algn="ctr">
              <a:buNone/>
              <a:defRPr sz="4200" b="1"/>
            </a:lvl1pPr>
          </a:lstStyle>
          <a:p>
            <a:pPr lvl="0"/>
            <a:r>
              <a:rPr lang="en-US" dirty="0"/>
              <a:t>ECO TITLE</a:t>
            </a:r>
            <a:endParaRPr lang="ru-RU" dirty="0"/>
          </a:p>
        </p:txBody>
      </p:sp>
      <p:sp>
        <p:nvSpPr>
          <p:cNvPr id="21" name="Text Placeholder 20"/>
          <p:cNvSpPr>
            <a:spLocks noGrp="1"/>
          </p:cNvSpPr>
          <p:nvPr>
            <p:ph type="body" sz="quarter" idx="11" hasCustomPrompt="1"/>
          </p:nvPr>
        </p:nvSpPr>
        <p:spPr>
          <a:xfrm>
            <a:off x="889255" y="4967100"/>
            <a:ext cx="1551728" cy="333321"/>
          </a:xfrm>
          <a:prstGeom prst="rect">
            <a:avLst/>
          </a:prstGeom>
        </p:spPr>
        <p:txBody>
          <a:bodyPr/>
          <a:lstStyle>
            <a:lvl1pPr marL="0" indent="0" algn="ctr">
              <a:buNone/>
              <a:defRPr sz="1800" b="1" baseline="0">
                <a:latin typeface="+mn-lt"/>
              </a:defRPr>
            </a:lvl1pPr>
          </a:lstStyle>
          <a:p>
            <a:pPr lvl="0"/>
            <a:r>
              <a:rPr lang="en-US" dirty="0"/>
              <a:t>TITLE 01</a:t>
            </a:r>
            <a:endParaRPr lang="ru-RU" dirty="0"/>
          </a:p>
        </p:txBody>
      </p:sp>
      <p:sp>
        <p:nvSpPr>
          <p:cNvPr id="23" name="Text Placeholder 22"/>
          <p:cNvSpPr>
            <a:spLocks noGrp="1"/>
          </p:cNvSpPr>
          <p:nvPr>
            <p:ph type="body" sz="quarter" idx="12" hasCustomPrompt="1"/>
          </p:nvPr>
        </p:nvSpPr>
        <p:spPr>
          <a:xfrm>
            <a:off x="889255" y="5319713"/>
            <a:ext cx="1544260" cy="1116012"/>
          </a:xfrm>
          <a:prstGeom prst="rect">
            <a:avLst/>
          </a:prstGeom>
        </p:spPr>
        <p:txBody>
          <a:bodyPr/>
          <a:lstStyle>
            <a:lvl1pPr marL="0" indent="0">
              <a:buNone/>
              <a:defRPr sz="1100"/>
            </a:lvl1pPr>
          </a:lstStyle>
          <a:p>
            <a:pPr algn="ctr" eaLnBrk="1" hangingPunct="1"/>
            <a:r>
              <a:rPr lang="en-US" altLang="ru-RU" sz="1100" dirty="0">
                <a:solidFill>
                  <a:schemeClr val="tx1"/>
                </a:solidFill>
                <a:latin typeface="Open Sans" panose="020B0606030504020204" pitchFamily="34" charset="0"/>
              </a:rPr>
              <a:t>Lorem ipsum dolor sit amet, consectetur adipiscing elit, sed do eiusmod tempor incididunt ut labore</a:t>
            </a:r>
            <a:endParaRPr lang="ru-RU" altLang="ru-RU" sz="1100" dirty="0">
              <a:solidFill>
                <a:schemeClr val="tx1"/>
              </a:solidFill>
              <a:latin typeface="Open Sans" panose="020B0606030504020204" pitchFamily="34" charset="0"/>
            </a:endParaRPr>
          </a:p>
        </p:txBody>
      </p:sp>
      <p:sp>
        <p:nvSpPr>
          <p:cNvPr id="34" name="Text Placeholder 20"/>
          <p:cNvSpPr>
            <a:spLocks noGrp="1"/>
          </p:cNvSpPr>
          <p:nvPr>
            <p:ph type="body" sz="quarter" idx="13" hasCustomPrompt="1"/>
          </p:nvPr>
        </p:nvSpPr>
        <p:spPr>
          <a:xfrm>
            <a:off x="3026352" y="4967100"/>
            <a:ext cx="1551728" cy="333321"/>
          </a:xfrm>
          <a:prstGeom prst="rect">
            <a:avLst/>
          </a:prstGeom>
        </p:spPr>
        <p:txBody>
          <a:bodyPr/>
          <a:lstStyle>
            <a:lvl1pPr marL="0" indent="0" algn="ctr">
              <a:buNone/>
              <a:defRPr sz="1800" b="1" baseline="0">
                <a:latin typeface="+mn-lt"/>
              </a:defRPr>
            </a:lvl1pPr>
          </a:lstStyle>
          <a:p>
            <a:pPr lvl="0"/>
            <a:r>
              <a:rPr lang="en-US" dirty="0"/>
              <a:t>TITLE 02</a:t>
            </a:r>
            <a:endParaRPr lang="ru-RU" dirty="0"/>
          </a:p>
        </p:txBody>
      </p:sp>
      <p:sp>
        <p:nvSpPr>
          <p:cNvPr id="35" name="Text Placeholder 22"/>
          <p:cNvSpPr>
            <a:spLocks noGrp="1"/>
          </p:cNvSpPr>
          <p:nvPr>
            <p:ph type="body" sz="quarter" idx="14" hasCustomPrompt="1"/>
          </p:nvPr>
        </p:nvSpPr>
        <p:spPr>
          <a:xfrm>
            <a:off x="3026352" y="5319713"/>
            <a:ext cx="1544260" cy="1116012"/>
          </a:xfrm>
          <a:prstGeom prst="rect">
            <a:avLst/>
          </a:prstGeom>
        </p:spPr>
        <p:txBody>
          <a:bodyPr/>
          <a:lstStyle>
            <a:lvl1pPr marL="0" indent="0">
              <a:buNone/>
              <a:defRPr sz="1100"/>
            </a:lvl1pPr>
          </a:lstStyle>
          <a:p>
            <a:pPr algn="ctr" eaLnBrk="1" hangingPunct="1"/>
            <a:r>
              <a:rPr lang="en-US" altLang="ru-RU" sz="1100" dirty="0">
                <a:solidFill>
                  <a:schemeClr val="tx1"/>
                </a:solidFill>
                <a:latin typeface="Open Sans" panose="020B0606030504020204" pitchFamily="34" charset="0"/>
              </a:rPr>
              <a:t>Lorem ipsum dolor sit amet, consectetur adipiscing elit, sed do eiusmod tempor incididunt ut labore</a:t>
            </a:r>
            <a:endParaRPr lang="ru-RU" altLang="ru-RU" sz="1100" dirty="0">
              <a:solidFill>
                <a:schemeClr val="tx1"/>
              </a:solidFill>
              <a:latin typeface="Open Sans" panose="020B0606030504020204" pitchFamily="34" charset="0"/>
            </a:endParaRPr>
          </a:p>
        </p:txBody>
      </p:sp>
      <p:sp>
        <p:nvSpPr>
          <p:cNvPr id="36" name="Text Placeholder 20"/>
          <p:cNvSpPr>
            <a:spLocks noGrp="1"/>
          </p:cNvSpPr>
          <p:nvPr>
            <p:ph type="body" sz="quarter" idx="15" hasCustomPrompt="1"/>
          </p:nvPr>
        </p:nvSpPr>
        <p:spPr>
          <a:xfrm>
            <a:off x="5180119" y="4967100"/>
            <a:ext cx="1551728" cy="333321"/>
          </a:xfrm>
          <a:prstGeom prst="rect">
            <a:avLst/>
          </a:prstGeom>
        </p:spPr>
        <p:txBody>
          <a:bodyPr/>
          <a:lstStyle>
            <a:lvl1pPr marL="0" indent="0" algn="ctr">
              <a:buNone/>
              <a:defRPr sz="1800" b="1" baseline="0">
                <a:latin typeface="+mn-lt"/>
              </a:defRPr>
            </a:lvl1pPr>
          </a:lstStyle>
          <a:p>
            <a:pPr lvl="0"/>
            <a:r>
              <a:rPr lang="en-US" dirty="0"/>
              <a:t>TITLE 03</a:t>
            </a:r>
            <a:endParaRPr lang="ru-RU" dirty="0"/>
          </a:p>
        </p:txBody>
      </p:sp>
      <p:sp>
        <p:nvSpPr>
          <p:cNvPr id="37" name="Text Placeholder 22"/>
          <p:cNvSpPr>
            <a:spLocks noGrp="1"/>
          </p:cNvSpPr>
          <p:nvPr>
            <p:ph type="body" sz="quarter" idx="16" hasCustomPrompt="1"/>
          </p:nvPr>
        </p:nvSpPr>
        <p:spPr>
          <a:xfrm>
            <a:off x="5180119" y="5319713"/>
            <a:ext cx="1544260" cy="1116012"/>
          </a:xfrm>
          <a:prstGeom prst="rect">
            <a:avLst/>
          </a:prstGeom>
        </p:spPr>
        <p:txBody>
          <a:bodyPr/>
          <a:lstStyle>
            <a:lvl1pPr marL="0" indent="0">
              <a:buNone/>
              <a:defRPr sz="1100"/>
            </a:lvl1pPr>
          </a:lstStyle>
          <a:p>
            <a:pPr algn="ctr" eaLnBrk="1" hangingPunct="1"/>
            <a:r>
              <a:rPr lang="en-US" altLang="ru-RU" sz="1100" dirty="0">
                <a:solidFill>
                  <a:schemeClr val="tx1"/>
                </a:solidFill>
                <a:latin typeface="Open Sans" panose="020B0606030504020204" pitchFamily="34" charset="0"/>
              </a:rPr>
              <a:t>Lorem ipsum dolor sit amet, consectetur adipiscing elit, sed do eiusmod tempor incididunt ut labore</a:t>
            </a:r>
            <a:endParaRPr lang="ru-RU" altLang="ru-RU" sz="1100" dirty="0">
              <a:solidFill>
                <a:schemeClr val="tx1"/>
              </a:solidFill>
              <a:latin typeface="Open Sans" panose="020B0606030504020204" pitchFamily="34" charset="0"/>
            </a:endParaRPr>
          </a:p>
        </p:txBody>
      </p:sp>
      <p:sp>
        <p:nvSpPr>
          <p:cNvPr id="38" name="Text Placeholder 20"/>
          <p:cNvSpPr>
            <a:spLocks noGrp="1"/>
          </p:cNvSpPr>
          <p:nvPr>
            <p:ph type="body" sz="quarter" idx="17" hasCustomPrompt="1"/>
          </p:nvPr>
        </p:nvSpPr>
        <p:spPr>
          <a:xfrm>
            <a:off x="7333886" y="4967100"/>
            <a:ext cx="1551728" cy="333321"/>
          </a:xfrm>
          <a:prstGeom prst="rect">
            <a:avLst/>
          </a:prstGeom>
        </p:spPr>
        <p:txBody>
          <a:bodyPr/>
          <a:lstStyle>
            <a:lvl1pPr marL="0" indent="0" algn="ctr">
              <a:buNone/>
              <a:defRPr sz="1800" b="1" baseline="0">
                <a:latin typeface="+mn-lt"/>
              </a:defRPr>
            </a:lvl1pPr>
          </a:lstStyle>
          <a:p>
            <a:pPr lvl="0"/>
            <a:r>
              <a:rPr lang="en-US" dirty="0"/>
              <a:t>TITLE 04</a:t>
            </a:r>
            <a:endParaRPr lang="ru-RU" dirty="0"/>
          </a:p>
        </p:txBody>
      </p:sp>
      <p:sp>
        <p:nvSpPr>
          <p:cNvPr id="39" name="Text Placeholder 22"/>
          <p:cNvSpPr>
            <a:spLocks noGrp="1"/>
          </p:cNvSpPr>
          <p:nvPr>
            <p:ph type="body" sz="quarter" idx="18" hasCustomPrompt="1"/>
          </p:nvPr>
        </p:nvSpPr>
        <p:spPr>
          <a:xfrm>
            <a:off x="7333886" y="5319713"/>
            <a:ext cx="1544260" cy="1116012"/>
          </a:xfrm>
          <a:prstGeom prst="rect">
            <a:avLst/>
          </a:prstGeom>
        </p:spPr>
        <p:txBody>
          <a:bodyPr/>
          <a:lstStyle>
            <a:lvl1pPr marL="0" indent="0">
              <a:buNone/>
              <a:defRPr sz="1100"/>
            </a:lvl1pPr>
          </a:lstStyle>
          <a:p>
            <a:pPr algn="ctr" eaLnBrk="1" hangingPunct="1"/>
            <a:r>
              <a:rPr lang="en-US" altLang="ru-RU" sz="1100" dirty="0">
                <a:solidFill>
                  <a:schemeClr val="tx1"/>
                </a:solidFill>
                <a:latin typeface="Open Sans" panose="020B0606030504020204" pitchFamily="34" charset="0"/>
              </a:rPr>
              <a:t>Lorem ipsum dolor sit amet, consectetur adipiscing elit, sed do eiusmod tempor incididunt ut labore</a:t>
            </a:r>
            <a:endParaRPr lang="ru-RU" altLang="ru-RU" sz="1100" dirty="0">
              <a:solidFill>
                <a:schemeClr val="tx1"/>
              </a:solidFill>
              <a:latin typeface="Open Sans" panose="020B0606030504020204" pitchFamily="34" charset="0"/>
            </a:endParaRPr>
          </a:p>
        </p:txBody>
      </p:sp>
      <p:sp>
        <p:nvSpPr>
          <p:cNvPr id="42" name="Text Placeholder 20"/>
          <p:cNvSpPr>
            <a:spLocks noGrp="1"/>
          </p:cNvSpPr>
          <p:nvPr>
            <p:ph type="body" sz="quarter" idx="21" hasCustomPrompt="1"/>
          </p:nvPr>
        </p:nvSpPr>
        <p:spPr>
          <a:xfrm>
            <a:off x="9504322" y="4967100"/>
            <a:ext cx="1551728" cy="333321"/>
          </a:xfrm>
          <a:prstGeom prst="rect">
            <a:avLst/>
          </a:prstGeom>
        </p:spPr>
        <p:txBody>
          <a:bodyPr/>
          <a:lstStyle>
            <a:lvl1pPr marL="0" indent="0" algn="ctr">
              <a:buNone/>
              <a:defRPr sz="1800" b="1" baseline="0">
                <a:latin typeface="+mn-lt"/>
              </a:defRPr>
            </a:lvl1pPr>
          </a:lstStyle>
          <a:p>
            <a:pPr lvl="0"/>
            <a:r>
              <a:rPr lang="en-US" dirty="0"/>
              <a:t>TITLE 06</a:t>
            </a:r>
            <a:endParaRPr lang="ru-RU" dirty="0"/>
          </a:p>
        </p:txBody>
      </p:sp>
      <p:sp>
        <p:nvSpPr>
          <p:cNvPr id="43" name="Text Placeholder 22"/>
          <p:cNvSpPr>
            <a:spLocks noGrp="1"/>
          </p:cNvSpPr>
          <p:nvPr>
            <p:ph type="body" sz="quarter" idx="22" hasCustomPrompt="1"/>
          </p:nvPr>
        </p:nvSpPr>
        <p:spPr>
          <a:xfrm>
            <a:off x="9504322" y="5319713"/>
            <a:ext cx="1544260" cy="1116012"/>
          </a:xfrm>
          <a:prstGeom prst="rect">
            <a:avLst/>
          </a:prstGeom>
        </p:spPr>
        <p:txBody>
          <a:bodyPr/>
          <a:lstStyle>
            <a:lvl1pPr marL="0" indent="0">
              <a:buNone/>
              <a:defRPr sz="1100"/>
            </a:lvl1pPr>
          </a:lstStyle>
          <a:p>
            <a:pPr algn="ctr" eaLnBrk="1" hangingPunct="1"/>
            <a:r>
              <a:rPr lang="en-US" altLang="ru-RU" sz="1100" dirty="0">
                <a:solidFill>
                  <a:schemeClr val="tx1"/>
                </a:solidFill>
                <a:latin typeface="Open Sans" panose="020B0606030504020204" pitchFamily="34" charset="0"/>
              </a:rPr>
              <a:t>Lorem ipsum dolor sit amet, consectetur adipiscing elit, sed do eiusmod tempor incididunt ut labore</a:t>
            </a:r>
            <a:endParaRPr lang="ru-RU" altLang="ru-RU" sz="1100" dirty="0">
              <a:solidFill>
                <a:schemeClr val="tx1"/>
              </a:solidFill>
              <a:latin typeface="Open Sans" panose="020B0606030504020204" pitchFamily="34" charset="0"/>
            </a:endParaRPr>
          </a:p>
        </p:txBody>
      </p:sp>
    </p:spTree>
    <p:extLst>
      <p:ext uri="{BB962C8B-B14F-4D97-AF65-F5344CB8AC3E}">
        <p14:creationId xmlns:p14="http://schemas.microsoft.com/office/powerpoint/2010/main" val="41383186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39"/>
        <p:cNvGrpSpPr/>
        <p:nvPr/>
      </p:nvGrpSpPr>
      <p:grpSpPr>
        <a:xfrm>
          <a:off x="0" y="0"/>
          <a:ext cx="0" cy="0"/>
          <a:chOff x="0" y="0"/>
          <a:chExt cx="0" cy="0"/>
        </a:xfrm>
      </p:grpSpPr>
      <p:sp>
        <p:nvSpPr>
          <p:cNvPr id="40" name="Google Shape;40;p9"/>
          <p:cNvSpPr/>
          <p:nvPr/>
        </p:nvSpPr>
        <p:spPr>
          <a:xfrm>
            <a:off x="6096000" y="0"/>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6706233" y="5994000"/>
            <a:ext cx="624400" cy="0"/>
          </a:xfrm>
          <a:prstGeom prst="straightConnector1">
            <a:avLst/>
          </a:prstGeom>
          <a:noFill/>
          <a:ln w="19050" cap="flat" cmpd="sng">
            <a:solidFill>
              <a:schemeClr val="lt1"/>
            </a:solidFill>
            <a:prstDash val="solid"/>
            <a:round/>
            <a:headEnd type="none" w="sm" len="sm"/>
            <a:tailEnd type="none" w="sm" len="sm"/>
          </a:ln>
        </p:spPr>
      </p:cxnSp>
      <p:sp>
        <p:nvSpPr>
          <p:cNvPr id="42" name="Google Shape;42;p9"/>
          <p:cNvSpPr txBox="1">
            <a:spLocks noGrp="1"/>
          </p:cNvSpPr>
          <p:nvPr>
            <p:ph type="title"/>
          </p:nvPr>
        </p:nvSpPr>
        <p:spPr>
          <a:xfrm>
            <a:off x="354000" y="1441867"/>
            <a:ext cx="5393600" cy="2280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43" name="Google Shape;43;p9"/>
          <p:cNvSpPr txBox="1">
            <a:spLocks noGrp="1"/>
          </p:cNvSpPr>
          <p:nvPr>
            <p:ph type="subTitle" idx="1"/>
          </p:nvPr>
        </p:nvSpPr>
        <p:spPr>
          <a:xfrm>
            <a:off x="354000" y="3793601"/>
            <a:ext cx="5393600" cy="17940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dk1"/>
              </a:buClr>
              <a:buSzPts val="2100"/>
              <a:buNone/>
              <a:defRPr sz="2800">
                <a:solidFill>
                  <a:schemeClr val="dk1"/>
                </a:solidFill>
              </a:defRPr>
            </a:lvl1pPr>
            <a:lvl2pPr lvl="1" algn="ctr">
              <a:lnSpc>
                <a:spcPct val="100000"/>
              </a:lnSpc>
              <a:spcBef>
                <a:spcPts val="0"/>
              </a:spcBef>
              <a:spcAft>
                <a:spcPts val="0"/>
              </a:spcAft>
              <a:buClr>
                <a:schemeClr val="dk1"/>
              </a:buClr>
              <a:buSzPts val="2100"/>
              <a:buNone/>
              <a:defRPr sz="2800">
                <a:solidFill>
                  <a:schemeClr val="dk1"/>
                </a:solidFill>
              </a:defRPr>
            </a:lvl2pPr>
            <a:lvl3pPr lvl="2" algn="ctr">
              <a:lnSpc>
                <a:spcPct val="100000"/>
              </a:lnSpc>
              <a:spcBef>
                <a:spcPts val="0"/>
              </a:spcBef>
              <a:spcAft>
                <a:spcPts val="0"/>
              </a:spcAft>
              <a:buClr>
                <a:schemeClr val="dk1"/>
              </a:buClr>
              <a:buSzPts val="2100"/>
              <a:buNone/>
              <a:defRPr sz="2800">
                <a:solidFill>
                  <a:schemeClr val="dk1"/>
                </a:solidFill>
              </a:defRPr>
            </a:lvl3pPr>
            <a:lvl4pPr lvl="3" algn="ctr">
              <a:lnSpc>
                <a:spcPct val="100000"/>
              </a:lnSpc>
              <a:spcBef>
                <a:spcPts val="0"/>
              </a:spcBef>
              <a:spcAft>
                <a:spcPts val="0"/>
              </a:spcAft>
              <a:buClr>
                <a:schemeClr val="dk1"/>
              </a:buClr>
              <a:buSzPts val="2100"/>
              <a:buNone/>
              <a:defRPr sz="2800">
                <a:solidFill>
                  <a:schemeClr val="dk1"/>
                </a:solidFill>
              </a:defRPr>
            </a:lvl4pPr>
            <a:lvl5pPr lvl="4" algn="ctr">
              <a:lnSpc>
                <a:spcPct val="100000"/>
              </a:lnSpc>
              <a:spcBef>
                <a:spcPts val="0"/>
              </a:spcBef>
              <a:spcAft>
                <a:spcPts val="0"/>
              </a:spcAft>
              <a:buClr>
                <a:schemeClr val="dk1"/>
              </a:buClr>
              <a:buSzPts val="2100"/>
              <a:buNone/>
              <a:defRPr sz="2800">
                <a:solidFill>
                  <a:schemeClr val="dk1"/>
                </a:solidFill>
              </a:defRPr>
            </a:lvl5pPr>
            <a:lvl6pPr lvl="5" algn="ctr">
              <a:lnSpc>
                <a:spcPct val="100000"/>
              </a:lnSpc>
              <a:spcBef>
                <a:spcPts val="0"/>
              </a:spcBef>
              <a:spcAft>
                <a:spcPts val="0"/>
              </a:spcAft>
              <a:buClr>
                <a:schemeClr val="dk1"/>
              </a:buClr>
              <a:buSzPts val="2100"/>
              <a:buNone/>
              <a:defRPr sz="2800">
                <a:solidFill>
                  <a:schemeClr val="dk1"/>
                </a:solidFill>
              </a:defRPr>
            </a:lvl6pPr>
            <a:lvl7pPr lvl="6" algn="ctr">
              <a:lnSpc>
                <a:spcPct val="100000"/>
              </a:lnSpc>
              <a:spcBef>
                <a:spcPts val="0"/>
              </a:spcBef>
              <a:spcAft>
                <a:spcPts val="0"/>
              </a:spcAft>
              <a:buClr>
                <a:schemeClr val="dk1"/>
              </a:buClr>
              <a:buSzPts val="2100"/>
              <a:buNone/>
              <a:defRPr sz="2800">
                <a:solidFill>
                  <a:schemeClr val="dk1"/>
                </a:solidFill>
              </a:defRPr>
            </a:lvl7pPr>
            <a:lvl8pPr lvl="7" algn="ctr">
              <a:lnSpc>
                <a:spcPct val="100000"/>
              </a:lnSpc>
              <a:spcBef>
                <a:spcPts val="0"/>
              </a:spcBef>
              <a:spcAft>
                <a:spcPts val="0"/>
              </a:spcAft>
              <a:buClr>
                <a:schemeClr val="dk1"/>
              </a:buClr>
              <a:buSzPts val="2100"/>
              <a:buNone/>
              <a:defRPr sz="2800">
                <a:solidFill>
                  <a:schemeClr val="dk1"/>
                </a:solidFill>
              </a:defRPr>
            </a:lvl8pPr>
            <a:lvl9pPr lvl="8" algn="ctr">
              <a:lnSpc>
                <a:spcPct val="100000"/>
              </a:lnSpc>
              <a:spcBef>
                <a:spcPts val="0"/>
              </a:spcBef>
              <a:spcAft>
                <a:spcPts val="0"/>
              </a:spcAft>
              <a:buClr>
                <a:schemeClr val="dk1"/>
              </a:buClr>
              <a:buSzPts val="2100"/>
              <a:buNone/>
              <a:defRPr sz="2800">
                <a:solidFill>
                  <a:schemeClr val="dk1"/>
                </a:solidFill>
              </a:defRPr>
            </a:lvl9pPr>
          </a:lstStyle>
          <a:p>
            <a:endParaRPr/>
          </a:p>
        </p:txBody>
      </p:sp>
      <p:sp>
        <p:nvSpPr>
          <p:cNvPr id="44" name="Google Shape;44;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Clr>
                <a:schemeClr val="lt1"/>
              </a:buClr>
              <a:buSzPts val="1800"/>
              <a:buChar char="●"/>
              <a:defRPr>
                <a:solidFill>
                  <a:schemeClr val="lt1"/>
                </a:solidFill>
              </a:defRPr>
            </a:lvl1pPr>
            <a:lvl2pPr marL="1219170" lvl="1" indent="-423323">
              <a:spcBef>
                <a:spcPts val="0"/>
              </a:spcBef>
              <a:spcAft>
                <a:spcPts val="0"/>
              </a:spcAft>
              <a:buClr>
                <a:schemeClr val="lt1"/>
              </a:buClr>
              <a:buSzPts val="1400"/>
              <a:buChar char="○"/>
              <a:defRPr>
                <a:solidFill>
                  <a:schemeClr val="lt1"/>
                </a:solidFill>
              </a:defRPr>
            </a:lvl2pPr>
            <a:lvl3pPr marL="1828754" lvl="2" indent="-423323">
              <a:spcBef>
                <a:spcPts val="0"/>
              </a:spcBef>
              <a:spcAft>
                <a:spcPts val="0"/>
              </a:spcAft>
              <a:buClr>
                <a:schemeClr val="lt1"/>
              </a:buClr>
              <a:buSzPts val="1400"/>
              <a:buChar char="■"/>
              <a:defRPr>
                <a:solidFill>
                  <a:schemeClr val="lt1"/>
                </a:solidFill>
              </a:defRPr>
            </a:lvl3pPr>
            <a:lvl4pPr marL="2438339" lvl="3" indent="-423323">
              <a:spcBef>
                <a:spcPts val="0"/>
              </a:spcBef>
              <a:spcAft>
                <a:spcPts val="0"/>
              </a:spcAft>
              <a:buClr>
                <a:schemeClr val="lt1"/>
              </a:buClr>
              <a:buSzPts val="1400"/>
              <a:buChar char="●"/>
              <a:defRPr>
                <a:solidFill>
                  <a:schemeClr val="lt1"/>
                </a:solidFill>
              </a:defRPr>
            </a:lvl4pPr>
            <a:lvl5pPr marL="3047924" lvl="4" indent="-423323">
              <a:spcBef>
                <a:spcPts val="0"/>
              </a:spcBef>
              <a:spcAft>
                <a:spcPts val="0"/>
              </a:spcAft>
              <a:buClr>
                <a:schemeClr val="lt1"/>
              </a:buClr>
              <a:buSzPts val="1400"/>
              <a:buChar char="○"/>
              <a:defRPr>
                <a:solidFill>
                  <a:schemeClr val="lt1"/>
                </a:solidFill>
              </a:defRPr>
            </a:lvl5pPr>
            <a:lvl6pPr marL="3657509" lvl="5" indent="-423323">
              <a:spcBef>
                <a:spcPts val="0"/>
              </a:spcBef>
              <a:spcAft>
                <a:spcPts val="0"/>
              </a:spcAft>
              <a:buClr>
                <a:schemeClr val="lt1"/>
              </a:buClr>
              <a:buSzPts val="1400"/>
              <a:buChar char="■"/>
              <a:defRPr>
                <a:solidFill>
                  <a:schemeClr val="lt1"/>
                </a:solidFill>
              </a:defRPr>
            </a:lvl6pPr>
            <a:lvl7pPr marL="4267093" lvl="6" indent="-423323">
              <a:spcBef>
                <a:spcPts val="0"/>
              </a:spcBef>
              <a:spcAft>
                <a:spcPts val="0"/>
              </a:spcAft>
              <a:buClr>
                <a:schemeClr val="lt1"/>
              </a:buClr>
              <a:buSzPts val="1400"/>
              <a:buChar char="●"/>
              <a:defRPr>
                <a:solidFill>
                  <a:schemeClr val="lt1"/>
                </a:solidFill>
              </a:defRPr>
            </a:lvl7pPr>
            <a:lvl8pPr marL="4876678" lvl="7" indent="-423323">
              <a:spcBef>
                <a:spcPts val="0"/>
              </a:spcBef>
              <a:spcAft>
                <a:spcPts val="0"/>
              </a:spcAft>
              <a:buClr>
                <a:schemeClr val="lt1"/>
              </a:buClr>
              <a:buSzPts val="1400"/>
              <a:buChar char="○"/>
              <a:defRPr>
                <a:solidFill>
                  <a:schemeClr val="lt1"/>
                </a:solidFill>
              </a:defRPr>
            </a:lvl8pPr>
            <a:lvl9pPr marL="5486263" lvl="8" indent="-423323">
              <a:spcBef>
                <a:spcPts val="0"/>
              </a:spcBef>
              <a:spcAft>
                <a:spcPts val="0"/>
              </a:spcAft>
              <a:buClr>
                <a:schemeClr val="lt1"/>
              </a:buClr>
              <a:buSzPts val="1400"/>
              <a:buChar char="■"/>
              <a:defRPr>
                <a:solidFill>
                  <a:schemeClr val="lt1"/>
                </a:solidFill>
              </a:defRPr>
            </a:lvl9pPr>
          </a:lstStyle>
          <a:p>
            <a:endParaRPr/>
          </a:p>
        </p:txBody>
      </p:sp>
      <p:sp>
        <p:nvSpPr>
          <p:cNvPr id="45" name="Google Shape;45;p9"/>
          <p:cNvSpPr txBox="1">
            <a:spLocks noGrp="1"/>
          </p:cNvSpPr>
          <p:nvPr>
            <p:ph type="sldNum" idx="12"/>
          </p:nvPr>
        </p:nvSpPr>
        <p:spPr>
          <a:xfrm>
            <a:off x="11320333" y="6241345"/>
            <a:ext cx="7316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a:spcBef>
                <a:spcPts val="0"/>
              </a:spcBef>
              <a:spcAft>
                <a:spcPts val="0"/>
              </a:spcAft>
            </a:pPr>
            <a:fld id="{00000000-1234-1234-1234-123412341234}" type="slidenum">
              <a:rPr lang="no" smtClean="0"/>
              <a:pPr>
                <a:spcBef>
                  <a:spcPts val="0"/>
                </a:spcBef>
                <a:spcAft>
                  <a:spcPts val="0"/>
                </a:spcAft>
              </a:pPr>
              <a:t>‹#›</a:t>
            </a:fld>
            <a:endParaRPr lang="no"/>
          </a:p>
        </p:txBody>
      </p:sp>
    </p:spTree>
    <p:extLst>
      <p:ext uri="{BB962C8B-B14F-4D97-AF65-F5344CB8AC3E}">
        <p14:creationId xmlns:p14="http://schemas.microsoft.com/office/powerpoint/2010/main" val="26638976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Caption">
  <p:cSld name="Caption">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Clr>
                <a:schemeClr val="dk1"/>
              </a:buClr>
              <a:buSzPts val="2100"/>
              <a:buFont typeface="Oswald"/>
              <a:buNone/>
              <a:defRPr sz="2800">
                <a:solidFill>
                  <a:schemeClr val="dk1"/>
                </a:solidFill>
                <a:latin typeface="Oswald"/>
                <a:ea typeface="Oswald"/>
                <a:cs typeface="Oswald"/>
                <a:sym typeface="Oswald"/>
              </a:defRPr>
            </a:lvl1pPr>
          </a:lstStyle>
          <a:p>
            <a:endParaRPr/>
          </a:p>
        </p:txBody>
      </p:sp>
      <p:sp>
        <p:nvSpPr>
          <p:cNvPr id="48" name="Google Shape;48;p10"/>
          <p:cNvSpPr txBox="1">
            <a:spLocks noGrp="1"/>
          </p:cNvSpPr>
          <p:nvPr>
            <p:ph type="sldNum" idx="12"/>
          </p:nvPr>
        </p:nvSpPr>
        <p:spPr>
          <a:xfrm>
            <a:off x="11320333" y="6241345"/>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no" smtClean="0"/>
              <a:pPr>
                <a:spcBef>
                  <a:spcPts val="0"/>
                </a:spcBef>
                <a:spcAft>
                  <a:spcPts val="0"/>
                </a:spcAft>
              </a:pPr>
              <a:t>‹#›</a:t>
            </a:fld>
            <a:endParaRPr lang="no"/>
          </a:p>
        </p:txBody>
      </p:sp>
    </p:spTree>
    <p:extLst>
      <p:ext uri="{BB962C8B-B14F-4D97-AF65-F5344CB8AC3E}">
        <p14:creationId xmlns:p14="http://schemas.microsoft.com/office/powerpoint/2010/main" val="28241126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Big number">
  <p:cSld name="Big 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415600" y="1673700"/>
            <a:ext cx="11360800" cy="25208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51" name="Google Shape;51;p11"/>
          <p:cNvSpPr txBox="1">
            <a:spLocks noGrp="1"/>
          </p:cNvSpPr>
          <p:nvPr>
            <p:ph type="body" idx="1"/>
          </p:nvPr>
        </p:nvSpPr>
        <p:spPr>
          <a:xfrm>
            <a:off x="415600" y="4304567"/>
            <a:ext cx="11360800" cy="17344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SzPts val="18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11320333" y="6241345"/>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no" smtClean="0"/>
              <a:pPr>
                <a:spcBef>
                  <a:spcPts val="0"/>
                </a:spcBef>
                <a:spcAft>
                  <a:spcPts val="0"/>
                </a:spcAft>
              </a:pPr>
              <a:t>‹#›</a:t>
            </a:fld>
            <a:endParaRPr lang="no"/>
          </a:p>
        </p:txBody>
      </p:sp>
    </p:spTree>
    <p:extLst>
      <p:ext uri="{BB962C8B-B14F-4D97-AF65-F5344CB8AC3E}">
        <p14:creationId xmlns:p14="http://schemas.microsoft.com/office/powerpoint/2010/main" val="36190456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1_Custom Layout" userDrawn="1">
  <p:cSld name="1_Custom Layout">
    <p:spTree>
      <p:nvGrpSpPr>
        <p:cNvPr id="1" name="Shape 27"/>
        <p:cNvGrpSpPr/>
        <p:nvPr/>
      </p:nvGrpSpPr>
      <p:grpSpPr>
        <a:xfrm>
          <a:off x="0" y="0"/>
          <a:ext cx="0" cy="0"/>
          <a:chOff x="0" y="0"/>
          <a:chExt cx="0" cy="0"/>
        </a:xfrm>
      </p:grpSpPr>
      <p:sp>
        <p:nvSpPr>
          <p:cNvPr id="29" name="Google Shape;29;p71"/>
          <p:cNvSpPr txBox="1">
            <a:spLocks noGrp="1"/>
          </p:cNvSpPr>
          <p:nvPr>
            <p:ph type="sldNum" idx="12"/>
          </p:nvPr>
        </p:nvSpPr>
        <p:spPr>
          <a:xfrm>
            <a:off x="623393" y="6466769"/>
            <a:ext cx="1774891"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no-NO"/>
              <a:t>‹#›</a:t>
            </a:fld>
            <a:endParaRPr/>
          </a:p>
        </p:txBody>
      </p:sp>
    </p:spTree>
    <p:extLst>
      <p:ext uri="{BB962C8B-B14F-4D97-AF65-F5344CB8AC3E}">
        <p14:creationId xmlns:p14="http://schemas.microsoft.com/office/powerpoint/2010/main" val="18345141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3_Section Header" userDrawn="1">
  <p:cSld name="3_Section Header">
    <p:spTree>
      <p:nvGrpSpPr>
        <p:cNvPr id="1" name="Shape 37"/>
        <p:cNvGrpSpPr/>
        <p:nvPr/>
      </p:nvGrpSpPr>
      <p:grpSpPr>
        <a:xfrm>
          <a:off x="0" y="0"/>
          <a:ext cx="0" cy="0"/>
          <a:chOff x="0" y="0"/>
          <a:chExt cx="0" cy="0"/>
        </a:xfrm>
      </p:grpSpPr>
      <p:sp>
        <p:nvSpPr>
          <p:cNvPr id="39" name="Google Shape;39;p74"/>
          <p:cNvSpPr txBox="1">
            <a:spLocks noGrp="1"/>
          </p:cNvSpPr>
          <p:nvPr>
            <p:ph type="body" idx="2"/>
          </p:nvPr>
        </p:nvSpPr>
        <p:spPr>
          <a:xfrm>
            <a:off x="840105" y="1800226"/>
            <a:ext cx="3855720" cy="857249"/>
          </a:xfrm>
          <a:prstGeom prst="rect">
            <a:avLst/>
          </a:prstGeom>
          <a:noFill/>
          <a:ln>
            <a:noFill/>
          </a:ln>
        </p:spPr>
        <p:txBody>
          <a:bodyPr spcFirstLastPara="1" wrap="square" lIns="91425" tIns="45700" rIns="91425" bIns="45700" anchor="t" anchorCtr="0">
            <a:noAutofit/>
          </a:bodyPr>
          <a:lstStyle>
            <a:lvl1pPr marL="457200" lvl="0" indent="-228600" algn="l">
              <a:spcBef>
                <a:spcPts val="220"/>
              </a:spcBef>
              <a:spcAft>
                <a:spcPts val="0"/>
              </a:spcAft>
              <a:buClr>
                <a:schemeClr val="dk1"/>
              </a:buClr>
              <a:buSzPts val="1100"/>
              <a:buNone/>
              <a:defRPr sz="1100">
                <a:solidFill>
                  <a:schemeClr val="dk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0" name="Google Shape;40;p74"/>
          <p:cNvSpPr txBox="1">
            <a:spLocks noGrp="1"/>
          </p:cNvSpPr>
          <p:nvPr>
            <p:ph type="body" idx="3"/>
          </p:nvPr>
        </p:nvSpPr>
        <p:spPr>
          <a:xfrm>
            <a:off x="840104" y="1442446"/>
            <a:ext cx="3199159" cy="541338"/>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Clr>
                <a:srgbClr val="B2A0C7"/>
              </a:buClr>
              <a:buSzPts val="2000"/>
              <a:buNone/>
              <a:defRPr sz="2000" b="1" i="0" u="none" strike="noStrike" cap="none">
                <a:solidFill>
                  <a:srgbClr val="B2A0C7"/>
                </a:solidFill>
                <a:latin typeface="Calibri Light" panose="020F0302020204030204" pitchFamily="34" charset="0"/>
                <a:ea typeface="Open Sans"/>
                <a:cs typeface="Calibri Light" panose="020F0302020204030204" pitchFamily="34" charset="0"/>
                <a:sym typeface="Open Sans"/>
              </a:defRPr>
            </a:lvl1pPr>
            <a:lvl2pPr marL="914400" lvl="1" indent="-38100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2pPr>
            <a:lvl3pPr marL="1371600" lvl="2" indent="-38100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3pPr>
            <a:lvl4pPr marL="1828800" lvl="3" indent="-38100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4pPr>
            <a:lvl5pPr marL="2286000" lvl="4" indent="-38100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1" name="Google Shape;41;p74"/>
          <p:cNvSpPr txBox="1">
            <a:spLocks noGrp="1"/>
          </p:cNvSpPr>
          <p:nvPr>
            <p:ph type="body" idx="4"/>
          </p:nvPr>
        </p:nvSpPr>
        <p:spPr>
          <a:xfrm>
            <a:off x="840105" y="3086101"/>
            <a:ext cx="3855720" cy="857249"/>
          </a:xfrm>
          <a:prstGeom prst="rect">
            <a:avLst/>
          </a:prstGeom>
          <a:noFill/>
          <a:ln>
            <a:noFill/>
          </a:ln>
        </p:spPr>
        <p:txBody>
          <a:bodyPr spcFirstLastPara="1" wrap="square" lIns="91425" tIns="45700" rIns="91425" bIns="45700" anchor="t" anchorCtr="0">
            <a:noAutofit/>
          </a:bodyPr>
          <a:lstStyle>
            <a:lvl1pPr marL="457200" lvl="0" indent="-228600" algn="l">
              <a:spcBef>
                <a:spcPts val="220"/>
              </a:spcBef>
              <a:spcAft>
                <a:spcPts val="0"/>
              </a:spcAft>
              <a:buClr>
                <a:schemeClr val="dk1"/>
              </a:buClr>
              <a:buSzPts val="1100"/>
              <a:buNone/>
              <a:defRPr sz="1100">
                <a:solidFill>
                  <a:schemeClr val="dk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2" name="Google Shape;42;p74"/>
          <p:cNvSpPr txBox="1">
            <a:spLocks noGrp="1"/>
          </p:cNvSpPr>
          <p:nvPr>
            <p:ph type="body" idx="5"/>
          </p:nvPr>
        </p:nvSpPr>
        <p:spPr>
          <a:xfrm>
            <a:off x="840104" y="2728321"/>
            <a:ext cx="3199159" cy="541338"/>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Clr>
                <a:schemeClr val="accent4"/>
              </a:buClr>
              <a:buSzPts val="2000"/>
              <a:buNone/>
              <a:defRPr sz="2000" b="1" i="0" u="none" strike="noStrike" cap="none">
                <a:solidFill>
                  <a:schemeClr val="accent4"/>
                </a:solidFill>
                <a:latin typeface="Calibri Light" panose="020F0302020204030204" pitchFamily="34" charset="0"/>
                <a:ea typeface="Open Sans"/>
                <a:cs typeface="Calibri Light" panose="020F0302020204030204" pitchFamily="34" charset="0"/>
                <a:sym typeface="Open Sans"/>
              </a:defRPr>
            </a:lvl1pPr>
            <a:lvl2pPr marL="914400" lvl="1" indent="-38100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2pPr>
            <a:lvl3pPr marL="1371600" lvl="2" indent="-38100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3pPr>
            <a:lvl4pPr marL="1828800" lvl="3" indent="-38100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4pPr>
            <a:lvl5pPr marL="2286000" lvl="4" indent="-38100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3" name="Google Shape;43;p74"/>
          <p:cNvSpPr txBox="1">
            <a:spLocks noGrp="1"/>
          </p:cNvSpPr>
          <p:nvPr>
            <p:ph type="body" idx="6"/>
          </p:nvPr>
        </p:nvSpPr>
        <p:spPr>
          <a:xfrm>
            <a:off x="840105" y="4371976"/>
            <a:ext cx="3855720" cy="857249"/>
          </a:xfrm>
          <a:prstGeom prst="rect">
            <a:avLst/>
          </a:prstGeom>
          <a:noFill/>
          <a:ln>
            <a:noFill/>
          </a:ln>
        </p:spPr>
        <p:txBody>
          <a:bodyPr spcFirstLastPara="1" wrap="square" lIns="91425" tIns="45700" rIns="91425" bIns="45700" anchor="t" anchorCtr="0">
            <a:noAutofit/>
          </a:bodyPr>
          <a:lstStyle>
            <a:lvl1pPr marL="457200" lvl="0" indent="-228600" algn="l">
              <a:spcBef>
                <a:spcPts val="220"/>
              </a:spcBef>
              <a:spcAft>
                <a:spcPts val="0"/>
              </a:spcAft>
              <a:buClr>
                <a:schemeClr val="dk1"/>
              </a:buClr>
              <a:buSzPts val="1100"/>
              <a:buNone/>
              <a:defRPr sz="1100">
                <a:solidFill>
                  <a:schemeClr val="dk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4" name="Google Shape;44;p74"/>
          <p:cNvSpPr txBox="1">
            <a:spLocks noGrp="1"/>
          </p:cNvSpPr>
          <p:nvPr>
            <p:ph type="body" idx="7"/>
          </p:nvPr>
        </p:nvSpPr>
        <p:spPr>
          <a:xfrm>
            <a:off x="840104" y="4014196"/>
            <a:ext cx="3199159" cy="541338"/>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Clr>
                <a:schemeClr val="accent5"/>
              </a:buClr>
              <a:buSzPts val="2000"/>
              <a:buNone/>
              <a:defRPr sz="2000" b="1" i="0" u="none" strike="noStrike" cap="none">
                <a:solidFill>
                  <a:schemeClr val="accent5"/>
                </a:solidFill>
                <a:latin typeface="Calibri Light" panose="020F0302020204030204" pitchFamily="34" charset="0"/>
                <a:ea typeface="Open Sans"/>
                <a:cs typeface="Calibri Light" panose="020F0302020204030204" pitchFamily="34" charset="0"/>
                <a:sym typeface="Open Sans"/>
              </a:defRPr>
            </a:lvl1pPr>
            <a:lvl2pPr marL="914400" lvl="1" indent="-38100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2pPr>
            <a:lvl3pPr marL="1371600" lvl="2" indent="-38100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3pPr>
            <a:lvl4pPr marL="1828800" lvl="3" indent="-38100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4pPr>
            <a:lvl5pPr marL="2286000" lvl="4" indent="-38100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5" name="Google Shape;45;p74"/>
          <p:cNvSpPr txBox="1">
            <a:spLocks noGrp="1"/>
          </p:cNvSpPr>
          <p:nvPr>
            <p:ph type="body" idx="8"/>
          </p:nvPr>
        </p:nvSpPr>
        <p:spPr>
          <a:xfrm>
            <a:off x="840105" y="5657851"/>
            <a:ext cx="3855720" cy="857249"/>
          </a:xfrm>
          <a:prstGeom prst="rect">
            <a:avLst/>
          </a:prstGeom>
          <a:noFill/>
          <a:ln>
            <a:noFill/>
          </a:ln>
        </p:spPr>
        <p:txBody>
          <a:bodyPr spcFirstLastPara="1" wrap="square" lIns="91425" tIns="45700" rIns="91425" bIns="45700" anchor="t" anchorCtr="0">
            <a:noAutofit/>
          </a:bodyPr>
          <a:lstStyle>
            <a:lvl1pPr marL="457200" lvl="0" indent="-228600" algn="l">
              <a:spcBef>
                <a:spcPts val="220"/>
              </a:spcBef>
              <a:spcAft>
                <a:spcPts val="0"/>
              </a:spcAft>
              <a:buClr>
                <a:schemeClr val="dk1"/>
              </a:buClr>
              <a:buSzPts val="1100"/>
              <a:buNone/>
              <a:defRPr sz="1100">
                <a:solidFill>
                  <a:schemeClr val="dk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6" name="Google Shape;46;p74"/>
          <p:cNvSpPr txBox="1">
            <a:spLocks noGrp="1"/>
          </p:cNvSpPr>
          <p:nvPr>
            <p:ph type="body" idx="9"/>
          </p:nvPr>
        </p:nvSpPr>
        <p:spPr>
          <a:xfrm>
            <a:off x="840104" y="5300071"/>
            <a:ext cx="3199159" cy="541338"/>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Clr>
                <a:schemeClr val="accent6"/>
              </a:buClr>
              <a:buSzPts val="2000"/>
              <a:buNone/>
              <a:defRPr sz="2000" b="1" i="0" u="none" strike="noStrike" cap="none">
                <a:solidFill>
                  <a:schemeClr val="accent6"/>
                </a:solidFill>
                <a:latin typeface="Calibri Light" panose="020F0302020204030204" pitchFamily="34" charset="0"/>
                <a:ea typeface="Open Sans"/>
                <a:cs typeface="Calibri Light" panose="020F0302020204030204" pitchFamily="34" charset="0"/>
                <a:sym typeface="Open Sans"/>
              </a:defRPr>
            </a:lvl1pPr>
            <a:lvl2pPr marL="914400" lvl="1" indent="-38100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2pPr>
            <a:lvl3pPr marL="1371600" lvl="2" indent="-38100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3pPr>
            <a:lvl4pPr marL="1828800" lvl="3" indent="-38100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4pPr>
            <a:lvl5pPr marL="2286000" lvl="4" indent="-38100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7" name="Google Shape;47;p74"/>
          <p:cNvSpPr txBox="1">
            <a:spLocks noGrp="1"/>
          </p:cNvSpPr>
          <p:nvPr>
            <p:ph type="sldNum" idx="12"/>
          </p:nvPr>
        </p:nvSpPr>
        <p:spPr>
          <a:xfrm>
            <a:off x="623393" y="6466769"/>
            <a:ext cx="1774891"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no-NO"/>
              <a:t>‹#›</a:t>
            </a:fld>
            <a:endParaRPr/>
          </a:p>
        </p:txBody>
      </p:sp>
      <p:sp>
        <p:nvSpPr>
          <p:cNvPr id="12" name="Google Shape;28;p71">
            <a:extLst>
              <a:ext uri="{FF2B5EF4-FFF2-40B4-BE49-F238E27FC236}">
                <a16:creationId xmlns:a16="http://schemas.microsoft.com/office/drawing/2014/main" id="{E7C16971-130F-8F6C-ADEA-EF036C30895D}"/>
              </a:ext>
            </a:extLst>
          </p:cNvPr>
          <p:cNvSpPr txBox="1">
            <a:spLocks noGrp="1"/>
          </p:cNvSpPr>
          <p:nvPr>
            <p:ph type="title"/>
          </p:nvPr>
        </p:nvSpPr>
        <p:spPr>
          <a:xfrm>
            <a:off x="609600" y="274638"/>
            <a:ext cx="10972800" cy="70621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595959"/>
              </a:buClr>
              <a:buSzPts val="1800"/>
              <a:buNone/>
              <a:defRPr>
                <a:latin typeface="Calibri Light" panose="020F0302020204030204" pitchFamily="34" charset="0"/>
                <a:cs typeface="Calibri Light" panose="020F03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40842874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8" name="Text Placeholder 18"/>
          <p:cNvSpPr>
            <a:spLocks noGrp="1"/>
          </p:cNvSpPr>
          <p:nvPr>
            <p:ph type="body" sz="quarter" idx="10" hasCustomPrompt="1"/>
          </p:nvPr>
        </p:nvSpPr>
        <p:spPr>
          <a:xfrm>
            <a:off x="3306386" y="406401"/>
            <a:ext cx="5579228" cy="852487"/>
          </a:xfrm>
          <a:prstGeom prst="rect">
            <a:avLst/>
          </a:prstGeom>
        </p:spPr>
        <p:txBody>
          <a:bodyPr/>
          <a:lstStyle>
            <a:lvl1pPr marL="0" indent="0" algn="ctr">
              <a:buNone/>
              <a:defRPr sz="4200" b="1"/>
            </a:lvl1pPr>
          </a:lstStyle>
          <a:p>
            <a:pPr lvl="0"/>
            <a:r>
              <a:rPr lang="en-US" dirty="0"/>
              <a:t>ECO PRESENTATION</a:t>
            </a:r>
            <a:endParaRPr lang="ru-RU" dirty="0"/>
          </a:p>
        </p:txBody>
      </p:sp>
    </p:spTree>
    <p:extLst>
      <p:ext uri="{BB962C8B-B14F-4D97-AF65-F5344CB8AC3E}">
        <p14:creationId xmlns:p14="http://schemas.microsoft.com/office/powerpoint/2010/main" val="1941393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1_Title and Content" userDrawn="1">
  <p:cSld name="2_Title and Content">
    <p:spTree>
      <p:nvGrpSpPr>
        <p:cNvPr id="1" name="Shape 34"/>
        <p:cNvGrpSpPr/>
        <p:nvPr/>
      </p:nvGrpSpPr>
      <p:grpSpPr>
        <a:xfrm>
          <a:off x="0" y="0"/>
          <a:ext cx="0" cy="0"/>
          <a:chOff x="0" y="0"/>
          <a:chExt cx="0" cy="0"/>
        </a:xfrm>
      </p:grpSpPr>
      <p:sp>
        <p:nvSpPr>
          <p:cNvPr id="36" name="Google Shape;36;p73"/>
          <p:cNvSpPr txBox="1">
            <a:spLocks noGrp="1"/>
          </p:cNvSpPr>
          <p:nvPr>
            <p:ph type="sldNum" idx="12"/>
          </p:nvPr>
        </p:nvSpPr>
        <p:spPr>
          <a:xfrm>
            <a:off x="623393" y="6466770"/>
            <a:ext cx="1774891"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00000000-1234-1234-1234-123412341234}" type="slidenum">
              <a:rPr lang="no-NO" smtClean="0"/>
              <a:pPr/>
              <a:t>‹#›</a:t>
            </a:fld>
            <a:endParaRPr lang="no-NO"/>
          </a:p>
        </p:txBody>
      </p:sp>
      <p:sp>
        <p:nvSpPr>
          <p:cNvPr id="4" name="Google Shape;28;p71">
            <a:extLst>
              <a:ext uri="{FF2B5EF4-FFF2-40B4-BE49-F238E27FC236}">
                <a16:creationId xmlns:a16="http://schemas.microsoft.com/office/drawing/2014/main" id="{3AAE37FC-4051-D844-B0D3-D206CB0B968C}"/>
              </a:ext>
            </a:extLst>
          </p:cNvPr>
          <p:cNvSpPr txBox="1">
            <a:spLocks noGrp="1"/>
          </p:cNvSpPr>
          <p:nvPr>
            <p:ph type="title"/>
          </p:nvPr>
        </p:nvSpPr>
        <p:spPr>
          <a:xfrm>
            <a:off x="609600" y="274637"/>
            <a:ext cx="10972800" cy="706211"/>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595959"/>
              </a:buClr>
              <a:buSzPts val="1800"/>
              <a:buNone/>
              <a:defRPr>
                <a:latin typeface="Calibri Light" panose="020F0302020204030204" pitchFamily="34" charset="0"/>
                <a:cs typeface="Calibri Light" panose="020F03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7221408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3_Section Header" userDrawn="1">
  <p:cSld name="4_Section Header">
    <p:spTree>
      <p:nvGrpSpPr>
        <p:cNvPr id="1" name="Shape 37"/>
        <p:cNvGrpSpPr/>
        <p:nvPr/>
      </p:nvGrpSpPr>
      <p:grpSpPr>
        <a:xfrm>
          <a:off x="0" y="0"/>
          <a:ext cx="0" cy="0"/>
          <a:chOff x="0" y="0"/>
          <a:chExt cx="0" cy="0"/>
        </a:xfrm>
      </p:grpSpPr>
      <p:sp>
        <p:nvSpPr>
          <p:cNvPr id="39" name="Google Shape;39;p74"/>
          <p:cNvSpPr txBox="1">
            <a:spLocks noGrp="1"/>
          </p:cNvSpPr>
          <p:nvPr>
            <p:ph type="body" idx="2"/>
          </p:nvPr>
        </p:nvSpPr>
        <p:spPr>
          <a:xfrm>
            <a:off x="840105" y="1800228"/>
            <a:ext cx="3855720" cy="857249"/>
          </a:xfrm>
          <a:prstGeom prst="rect">
            <a:avLst/>
          </a:prstGeom>
          <a:noFill/>
          <a:ln>
            <a:noFill/>
          </a:ln>
        </p:spPr>
        <p:txBody>
          <a:bodyPr spcFirstLastPara="1" wrap="square" lIns="91425" tIns="45700" rIns="91425" bIns="45700" anchor="t" anchorCtr="0">
            <a:noAutofit/>
          </a:bodyPr>
          <a:lstStyle>
            <a:lvl1pPr marL="457189" lvl="0" indent="-228594" algn="l">
              <a:spcBef>
                <a:spcPts val="220"/>
              </a:spcBef>
              <a:spcAft>
                <a:spcPts val="0"/>
              </a:spcAft>
              <a:buClr>
                <a:schemeClr val="dk1"/>
              </a:buClr>
              <a:buSzPts val="1100"/>
              <a:buNone/>
              <a:defRPr sz="1100">
                <a:solidFill>
                  <a:schemeClr val="dk1"/>
                </a:solidFill>
              </a:defRPr>
            </a:lvl1pPr>
            <a:lvl2pPr marL="914377" lvl="1" indent="-342891" algn="l">
              <a:spcBef>
                <a:spcPts val="360"/>
              </a:spcBef>
              <a:spcAft>
                <a:spcPts val="0"/>
              </a:spcAft>
              <a:buClr>
                <a:schemeClr val="dk1"/>
              </a:buClr>
              <a:buSzPts val="1800"/>
              <a:buChar char="–"/>
              <a:defRPr/>
            </a:lvl2pPr>
            <a:lvl3pPr marL="1371566" lvl="2" indent="-342891" algn="l">
              <a:spcBef>
                <a:spcPts val="360"/>
              </a:spcBef>
              <a:spcAft>
                <a:spcPts val="0"/>
              </a:spcAft>
              <a:buClr>
                <a:schemeClr val="dk1"/>
              </a:buClr>
              <a:buSzPts val="1800"/>
              <a:buChar char="•"/>
              <a:defRPr/>
            </a:lvl3pPr>
            <a:lvl4pPr marL="1828754" lvl="3" indent="-342891" algn="l">
              <a:spcBef>
                <a:spcPts val="360"/>
              </a:spcBef>
              <a:spcAft>
                <a:spcPts val="0"/>
              </a:spcAft>
              <a:buClr>
                <a:schemeClr val="dk1"/>
              </a:buClr>
              <a:buSzPts val="1800"/>
              <a:buChar char="–"/>
              <a:defRPr/>
            </a:lvl4pPr>
            <a:lvl5pPr marL="2285943" lvl="4" indent="-342891" algn="l">
              <a:spcBef>
                <a:spcPts val="360"/>
              </a:spcBef>
              <a:spcAft>
                <a:spcPts val="0"/>
              </a:spcAft>
              <a:buClr>
                <a:schemeClr val="dk1"/>
              </a:buClr>
              <a:buSzPts val="1800"/>
              <a:buChar char="»"/>
              <a:defRPr/>
            </a:lvl5pPr>
            <a:lvl6pPr marL="2743131" lvl="5" indent="-342891" algn="l">
              <a:spcBef>
                <a:spcPts val="360"/>
              </a:spcBef>
              <a:spcAft>
                <a:spcPts val="0"/>
              </a:spcAft>
              <a:buClr>
                <a:schemeClr val="dk1"/>
              </a:buClr>
              <a:buSzPts val="1800"/>
              <a:buChar char="•"/>
              <a:defRPr/>
            </a:lvl6pPr>
            <a:lvl7pPr marL="3200320" lvl="6" indent="-342891" algn="l">
              <a:spcBef>
                <a:spcPts val="360"/>
              </a:spcBef>
              <a:spcAft>
                <a:spcPts val="0"/>
              </a:spcAft>
              <a:buClr>
                <a:schemeClr val="dk1"/>
              </a:buClr>
              <a:buSzPts val="1800"/>
              <a:buChar char="•"/>
              <a:defRPr/>
            </a:lvl7pPr>
            <a:lvl8pPr marL="3657509" lvl="7" indent="-342891" algn="l">
              <a:spcBef>
                <a:spcPts val="360"/>
              </a:spcBef>
              <a:spcAft>
                <a:spcPts val="0"/>
              </a:spcAft>
              <a:buClr>
                <a:schemeClr val="dk1"/>
              </a:buClr>
              <a:buSzPts val="1800"/>
              <a:buChar char="•"/>
              <a:defRPr/>
            </a:lvl8pPr>
            <a:lvl9pPr marL="4114697" lvl="8" indent="-342891" algn="l">
              <a:spcBef>
                <a:spcPts val="360"/>
              </a:spcBef>
              <a:spcAft>
                <a:spcPts val="0"/>
              </a:spcAft>
              <a:buClr>
                <a:schemeClr val="dk1"/>
              </a:buClr>
              <a:buSzPts val="1800"/>
              <a:buChar char="•"/>
              <a:defRPr/>
            </a:lvl9pPr>
          </a:lstStyle>
          <a:p>
            <a:endParaRPr/>
          </a:p>
        </p:txBody>
      </p:sp>
      <p:sp>
        <p:nvSpPr>
          <p:cNvPr id="40" name="Google Shape;40;p74"/>
          <p:cNvSpPr txBox="1">
            <a:spLocks noGrp="1"/>
          </p:cNvSpPr>
          <p:nvPr>
            <p:ph type="body" idx="3"/>
          </p:nvPr>
        </p:nvSpPr>
        <p:spPr>
          <a:xfrm>
            <a:off x="840106" y="1442445"/>
            <a:ext cx="3199159" cy="541339"/>
          </a:xfrm>
          <a:prstGeom prst="rect">
            <a:avLst/>
          </a:prstGeom>
          <a:noFill/>
          <a:ln>
            <a:noFill/>
          </a:ln>
        </p:spPr>
        <p:txBody>
          <a:bodyPr spcFirstLastPara="1" wrap="square" lIns="91425" tIns="45700" rIns="91425" bIns="45700" anchor="t" anchorCtr="0">
            <a:noAutofit/>
          </a:bodyPr>
          <a:lstStyle>
            <a:lvl1pPr marL="457189" lvl="0" indent="-228594" algn="l">
              <a:spcBef>
                <a:spcPts val="400"/>
              </a:spcBef>
              <a:spcAft>
                <a:spcPts val="0"/>
              </a:spcAft>
              <a:buClr>
                <a:srgbClr val="B2A0C7"/>
              </a:buClr>
              <a:buSzPts val="2000"/>
              <a:buNone/>
              <a:defRPr sz="2000" b="1" i="0" u="none" strike="noStrike" cap="none">
                <a:solidFill>
                  <a:srgbClr val="B2A0C7"/>
                </a:solidFill>
                <a:latin typeface="Calibri Light" panose="020F0302020204030204" pitchFamily="34" charset="0"/>
                <a:ea typeface="Open Sans"/>
                <a:cs typeface="Calibri Light" panose="020F0302020204030204" pitchFamily="34" charset="0"/>
                <a:sym typeface="Open Sans"/>
              </a:defRPr>
            </a:lvl1pPr>
            <a:lvl2pPr marL="914377" lvl="1" indent="-38099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2pPr>
            <a:lvl3pPr marL="1371566" lvl="2" indent="-38099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3pPr>
            <a:lvl4pPr marL="1828754" lvl="3" indent="-38099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4pPr>
            <a:lvl5pPr marL="2285943" lvl="4" indent="-38099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5pPr>
            <a:lvl6pPr marL="2743131" lvl="5" indent="-342891" algn="l">
              <a:spcBef>
                <a:spcPts val="360"/>
              </a:spcBef>
              <a:spcAft>
                <a:spcPts val="0"/>
              </a:spcAft>
              <a:buClr>
                <a:schemeClr val="dk1"/>
              </a:buClr>
              <a:buSzPts val="1800"/>
              <a:buChar char="•"/>
              <a:defRPr/>
            </a:lvl6pPr>
            <a:lvl7pPr marL="3200320" lvl="6" indent="-342891" algn="l">
              <a:spcBef>
                <a:spcPts val="360"/>
              </a:spcBef>
              <a:spcAft>
                <a:spcPts val="0"/>
              </a:spcAft>
              <a:buClr>
                <a:schemeClr val="dk1"/>
              </a:buClr>
              <a:buSzPts val="1800"/>
              <a:buChar char="•"/>
              <a:defRPr/>
            </a:lvl7pPr>
            <a:lvl8pPr marL="3657509" lvl="7" indent="-342891" algn="l">
              <a:spcBef>
                <a:spcPts val="360"/>
              </a:spcBef>
              <a:spcAft>
                <a:spcPts val="0"/>
              </a:spcAft>
              <a:buClr>
                <a:schemeClr val="dk1"/>
              </a:buClr>
              <a:buSzPts val="1800"/>
              <a:buChar char="•"/>
              <a:defRPr/>
            </a:lvl8pPr>
            <a:lvl9pPr marL="4114697" lvl="8" indent="-342891" algn="l">
              <a:spcBef>
                <a:spcPts val="360"/>
              </a:spcBef>
              <a:spcAft>
                <a:spcPts val="0"/>
              </a:spcAft>
              <a:buClr>
                <a:schemeClr val="dk1"/>
              </a:buClr>
              <a:buSzPts val="1800"/>
              <a:buChar char="•"/>
              <a:defRPr/>
            </a:lvl9pPr>
          </a:lstStyle>
          <a:p>
            <a:endParaRPr/>
          </a:p>
        </p:txBody>
      </p:sp>
      <p:sp>
        <p:nvSpPr>
          <p:cNvPr id="41" name="Google Shape;41;p74"/>
          <p:cNvSpPr txBox="1">
            <a:spLocks noGrp="1"/>
          </p:cNvSpPr>
          <p:nvPr>
            <p:ph type="body" idx="4"/>
          </p:nvPr>
        </p:nvSpPr>
        <p:spPr>
          <a:xfrm>
            <a:off x="840105" y="3086102"/>
            <a:ext cx="3855720" cy="857249"/>
          </a:xfrm>
          <a:prstGeom prst="rect">
            <a:avLst/>
          </a:prstGeom>
          <a:noFill/>
          <a:ln>
            <a:noFill/>
          </a:ln>
        </p:spPr>
        <p:txBody>
          <a:bodyPr spcFirstLastPara="1" wrap="square" lIns="91425" tIns="45700" rIns="91425" bIns="45700" anchor="t" anchorCtr="0">
            <a:noAutofit/>
          </a:bodyPr>
          <a:lstStyle>
            <a:lvl1pPr marL="457189" lvl="0" indent="-228594" algn="l">
              <a:spcBef>
                <a:spcPts val="220"/>
              </a:spcBef>
              <a:spcAft>
                <a:spcPts val="0"/>
              </a:spcAft>
              <a:buClr>
                <a:schemeClr val="dk1"/>
              </a:buClr>
              <a:buSzPts val="1100"/>
              <a:buNone/>
              <a:defRPr sz="1100">
                <a:solidFill>
                  <a:schemeClr val="dk1"/>
                </a:solidFill>
              </a:defRPr>
            </a:lvl1pPr>
            <a:lvl2pPr marL="914377" lvl="1" indent="-342891" algn="l">
              <a:spcBef>
                <a:spcPts val="360"/>
              </a:spcBef>
              <a:spcAft>
                <a:spcPts val="0"/>
              </a:spcAft>
              <a:buClr>
                <a:schemeClr val="dk1"/>
              </a:buClr>
              <a:buSzPts val="1800"/>
              <a:buChar char="–"/>
              <a:defRPr/>
            </a:lvl2pPr>
            <a:lvl3pPr marL="1371566" lvl="2" indent="-342891" algn="l">
              <a:spcBef>
                <a:spcPts val="360"/>
              </a:spcBef>
              <a:spcAft>
                <a:spcPts val="0"/>
              </a:spcAft>
              <a:buClr>
                <a:schemeClr val="dk1"/>
              </a:buClr>
              <a:buSzPts val="1800"/>
              <a:buChar char="•"/>
              <a:defRPr/>
            </a:lvl3pPr>
            <a:lvl4pPr marL="1828754" lvl="3" indent="-342891" algn="l">
              <a:spcBef>
                <a:spcPts val="360"/>
              </a:spcBef>
              <a:spcAft>
                <a:spcPts val="0"/>
              </a:spcAft>
              <a:buClr>
                <a:schemeClr val="dk1"/>
              </a:buClr>
              <a:buSzPts val="1800"/>
              <a:buChar char="–"/>
              <a:defRPr/>
            </a:lvl4pPr>
            <a:lvl5pPr marL="2285943" lvl="4" indent="-342891" algn="l">
              <a:spcBef>
                <a:spcPts val="360"/>
              </a:spcBef>
              <a:spcAft>
                <a:spcPts val="0"/>
              </a:spcAft>
              <a:buClr>
                <a:schemeClr val="dk1"/>
              </a:buClr>
              <a:buSzPts val="1800"/>
              <a:buChar char="»"/>
              <a:defRPr/>
            </a:lvl5pPr>
            <a:lvl6pPr marL="2743131" lvl="5" indent="-342891" algn="l">
              <a:spcBef>
                <a:spcPts val="360"/>
              </a:spcBef>
              <a:spcAft>
                <a:spcPts val="0"/>
              </a:spcAft>
              <a:buClr>
                <a:schemeClr val="dk1"/>
              </a:buClr>
              <a:buSzPts val="1800"/>
              <a:buChar char="•"/>
              <a:defRPr/>
            </a:lvl6pPr>
            <a:lvl7pPr marL="3200320" lvl="6" indent="-342891" algn="l">
              <a:spcBef>
                <a:spcPts val="360"/>
              </a:spcBef>
              <a:spcAft>
                <a:spcPts val="0"/>
              </a:spcAft>
              <a:buClr>
                <a:schemeClr val="dk1"/>
              </a:buClr>
              <a:buSzPts val="1800"/>
              <a:buChar char="•"/>
              <a:defRPr/>
            </a:lvl7pPr>
            <a:lvl8pPr marL="3657509" lvl="7" indent="-342891" algn="l">
              <a:spcBef>
                <a:spcPts val="360"/>
              </a:spcBef>
              <a:spcAft>
                <a:spcPts val="0"/>
              </a:spcAft>
              <a:buClr>
                <a:schemeClr val="dk1"/>
              </a:buClr>
              <a:buSzPts val="1800"/>
              <a:buChar char="•"/>
              <a:defRPr/>
            </a:lvl8pPr>
            <a:lvl9pPr marL="4114697" lvl="8" indent="-342891" algn="l">
              <a:spcBef>
                <a:spcPts val="360"/>
              </a:spcBef>
              <a:spcAft>
                <a:spcPts val="0"/>
              </a:spcAft>
              <a:buClr>
                <a:schemeClr val="dk1"/>
              </a:buClr>
              <a:buSzPts val="1800"/>
              <a:buChar char="•"/>
              <a:defRPr/>
            </a:lvl9pPr>
          </a:lstStyle>
          <a:p>
            <a:endParaRPr/>
          </a:p>
        </p:txBody>
      </p:sp>
      <p:sp>
        <p:nvSpPr>
          <p:cNvPr id="42" name="Google Shape;42;p74"/>
          <p:cNvSpPr txBox="1">
            <a:spLocks noGrp="1"/>
          </p:cNvSpPr>
          <p:nvPr>
            <p:ph type="body" idx="5"/>
          </p:nvPr>
        </p:nvSpPr>
        <p:spPr>
          <a:xfrm>
            <a:off x="840106" y="2728321"/>
            <a:ext cx="3199159" cy="541339"/>
          </a:xfrm>
          <a:prstGeom prst="rect">
            <a:avLst/>
          </a:prstGeom>
          <a:noFill/>
          <a:ln>
            <a:noFill/>
          </a:ln>
        </p:spPr>
        <p:txBody>
          <a:bodyPr spcFirstLastPara="1" wrap="square" lIns="91425" tIns="45700" rIns="91425" bIns="45700" anchor="t" anchorCtr="0">
            <a:noAutofit/>
          </a:bodyPr>
          <a:lstStyle>
            <a:lvl1pPr marL="457189" lvl="0" indent="-228594" algn="l">
              <a:spcBef>
                <a:spcPts val="400"/>
              </a:spcBef>
              <a:spcAft>
                <a:spcPts val="0"/>
              </a:spcAft>
              <a:buClr>
                <a:schemeClr val="accent4"/>
              </a:buClr>
              <a:buSzPts val="2000"/>
              <a:buNone/>
              <a:defRPr sz="2000" b="1" i="0" u="none" strike="noStrike" cap="none">
                <a:solidFill>
                  <a:schemeClr val="accent4"/>
                </a:solidFill>
                <a:latin typeface="Calibri Light" panose="020F0302020204030204" pitchFamily="34" charset="0"/>
                <a:ea typeface="Open Sans"/>
                <a:cs typeface="Calibri Light" panose="020F0302020204030204" pitchFamily="34" charset="0"/>
                <a:sym typeface="Open Sans"/>
              </a:defRPr>
            </a:lvl1pPr>
            <a:lvl2pPr marL="914377" lvl="1" indent="-38099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2pPr>
            <a:lvl3pPr marL="1371566" lvl="2" indent="-38099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3pPr>
            <a:lvl4pPr marL="1828754" lvl="3" indent="-38099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4pPr>
            <a:lvl5pPr marL="2285943" lvl="4" indent="-38099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5pPr>
            <a:lvl6pPr marL="2743131" lvl="5" indent="-342891" algn="l">
              <a:spcBef>
                <a:spcPts val="360"/>
              </a:spcBef>
              <a:spcAft>
                <a:spcPts val="0"/>
              </a:spcAft>
              <a:buClr>
                <a:schemeClr val="dk1"/>
              </a:buClr>
              <a:buSzPts val="1800"/>
              <a:buChar char="•"/>
              <a:defRPr/>
            </a:lvl6pPr>
            <a:lvl7pPr marL="3200320" lvl="6" indent="-342891" algn="l">
              <a:spcBef>
                <a:spcPts val="360"/>
              </a:spcBef>
              <a:spcAft>
                <a:spcPts val="0"/>
              </a:spcAft>
              <a:buClr>
                <a:schemeClr val="dk1"/>
              </a:buClr>
              <a:buSzPts val="1800"/>
              <a:buChar char="•"/>
              <a:defRPr/>
            </a:lvl7pPr>
            <a:lvl8pPr marL="3657509" lvl="7" indent="-342891" algn="l">
              <a:spcBef>
                <a:spcPts val="360"/>
              </a:spcBef>
              <a:spcAft>
                <a:spcPts val="0"/>
              </a:spcAft>
              <a:buClr>
                <a:schemeClr val="dk1"/>
              </a:buClr>
              <a:buSzPts val="1800"/>
              <a:buChar char="•"/>
              <a:defRPr/>
            </a:lvl8pPr>
            <a:lvl9pPr marL="4114697" lvl="8" indent="-342891" algn="l">
              <a:spcBef>
                <a:spcPts val="360"/>
              </a:spcBef>
              <a:spcAft>
                <a:spcPts val="0"/>
              </a:spcAft>
              <a:buClr>
                <a:schemeClr val="dk1"/>
              </a:buClr>
              <a:buSzPts val="1800"/>
              <a:buChar char="•"/>
              <a:defRPr/>
            </a:lvl9pPr>
          </a:lstStyle>
          <a:p>
            <a:endParaRPr/>
          </a:p>
        </p:txBody>
      </p:sp>
      <p:sp>
        <p:nvSpPr>
          <p:cNvPr id="43" name="Google Shape;43;p74"/>
          <p:cNvSpPr txBox="1">
            <a:spLocks noGrp="1"/>
          </p:cNvSpPr>
          <p:nvPr>
            <p:ph type="body" idx="6"/>
          </p:nvPr>
        </p:nvSpPr>
        <p:spPr>
          <a:xfrm>
            <a:off x="840105" y="4371977"/>
            <a:ext cx="3855720" cy="857249"/>
          </a:xfrm>
          <a:prstGeom prst="rect">
            <a:avLst/>
          </a:prstGeom>
          <a:noFill/>
          <a:ln>
            <a:noFill/>
          </a:ln>
        </p:spPr>
        <p:txBody>
          <a:bodyPr spcFirstLastPara="1" wrap="square" lIns="91425" tIns="45700" rIns="91425" bIns="45700" anchor="t" anchorCtr="0">
            <a:noAutofit/>
          </a:bodyPr>
          <a:lstStyle>
            <a:lvl1pPr marL="457189" lvl="0" indent="-228594" algn="l">
              <a:spcBef>
                <a:spcPts val="220"/>
              </a:spcBef>
              <a:spcAft>
                <a:spcPts val="0"/>
              </a:spcAft>
              <a:buClr>
                <a:schemeClr val="dk1"/>
              </a:buClr>
              <a:buSzPts val="1100"/>
              <a:buNone/>
              <a:defRPr sz="1100">
                <a:solidFill>
                  <a:schemeClr val="dk1"/>
                </a:solidFill>
              </a:defRPr>
            </a:lvl1pPr>
            <a:lvl2pPr marL="914377" lvl="1" indent="-342891" algn="l">
              <a:spcBef>
                <a:spcPts val="360"/>
              </a:spcBef>
              <a:spcAft>
                <a:spcPts val="0"/>
              </a:spcAft>
              <a:buClr>
                <a:schemeClr val="dk1"/>
              </a:buClr>
              <a:buSzPts val="1800"/>
              <a:buChar char="–"/>
              <a:defRPr/>
            </a:lvl2pPr>
            <a:lvl3pPr marL="1371566" lvl="2" indent="-342891" algn="l">
              <a:spcBef>
                <a:spcPts val="360"/>
              </a:spcBef>
              <a:spcAft>
                <a:spcPts val="0"/>
              </a:spcAft>
              <a:buClr>
                <a:schemeClr val="dk1"/>
              </a:buClr>
              <a:buSzPts val="1800"/>
              <a:buChar char="•"/>
              <a:defRPr/>
            </a:lvl3pPr>
            <a:lvl4pPr marL="1828754" lvl="3" indent="-342891" algn="l">
              <a:spcBef>
                <a:spcPts val="360"/>
              </a:spcBef>
              <a:spcAft>
                <a:spcPts val="0"/>
              </a:spcAft>
              <a:buClr>
                <a:schemeClr val="dk1"/>
              </a:buClr>
              <a:buSzPts val="1800"/>
              <a:buChar char="–"/>
              <a:defRPr/>
            </a:lvl4pPr>
            <a:lvl5pPr marL="2285943" lvl="4" indent="-342891" algn="l">
              <a:spcBef>
                <a:spcPts val="360"/>
              </a:spcBef>
              <a:spcAft>
                <a:spcPts val="0"/>
              </a:spcAft>
              <a:buClr>
                <a:schemeClr val="dk1"/>
              </a:buClr>
              <a:buSzPts val="1800"/>
              <a:buChar char="»"/>
              <a:defRPr/>
            </a:lvl5pPr>
            <a:lvl6pPr marL="2743131" lvl="5" indent="-342891" algn="l">
              <a:spcBef>
                <a:spcPts val="360"/>
              </a:spcBef>
              <a:spcAft>
                <a:spcPts val="0"/>
              </a:spcAft>
              <a:buClr>
                <a:schemeClr val="dk1"/>
              </a:buClr>
              <a:buSzPts val="1800"/>
              <a:buChar char="•"/>
              <a:defRPr/>
            </a:lvl6pPr>
            <a:lvl7pPr marL="3200320" lvl="6" indent="-342891" algn="l">
              <a:spcBef>
                <a:spcPts val="360"/>
              </a:spcBef>
              <a:spcAft>
                <a:spcPts val="0"/>
              </a:spcAft>
              <a:buClr>
                <a:schemeClr val="dk1"/>
              </a:buClr>
              <a:buSzPts val="1800"/>
              <a:buChar char="•"/>
              <a:defRPr/>
            </a:lvl7pPr>
            <a:lvl8pPr marL="3657509" lvl="7" indent="-342891" algn="l">
              <a:spcBef>
                <a:spcPts val="360"/>
              </a:spcBef>
              <a:spcAft>
                <a:spcPts val="0"/>
              </a:spcAft>
              <a:buClr>
                <a:schemeClr val="dk1"/>
              </a:buClr>
              <a:buSzPts val="1800"/>
              <a:buChar char="•"/>
              <a:defRPr/>
            </a:lvl8pPr>
            <a:lvl9pPr marL="4114697" lvl="8" indent="-342891" algn="l">
              <a:spcBef>
                <a:spcPts val="360"/>
              </a:spcBef>
              <a:spcAft>
                <a:spcPts val="0"/>
              </a:spcAft>
              <a:buClr>
                <a:schemeClr val="dk1"/>
              </a:buClr>
              <a:buSzPts val="1800"/>
              <a:buChar char="•"/>
              <a:defRPr/>
            </a:lvl9pPr>
          </a:lstStyle>
          <a:p>
            <a:endParaRPr/>
          </a:p>
        </p:txBody>
      </p:sp>
      <p:sp>
        <p:nvSpPr>
          <p:cNvPr id="44" name="Google Shape;44;p74"/>
          <p:cNvSpPr txBox="1">
            <a:spLocks noGrp="1"/>
          </p:cNvSpPr>
          <p:nvPr>
            <p:ph type="body" idx="7"/>
          </p:nvPr>
        </p:nvSpPr>
        <p:spPr>
          <a:xfrm>
            <a:off x="840106" y="4014196"/>
            <a:ext cx="3199159" cy="541339"/>
          </a:xfrm>
          <a:prstGeom prst="rect">
            <a:avLst/>
          </a:prstGeom>
          <a:noFill/>
          <a:ln>
            <a:noFill/>
          </a:ln>
        </p:spPr>
        <p:txBody>
          <a:bodyPr spcFirstLastPara="1" wrap="square" lIns="91425" tIns="45700" rIns="91425" bIns="45700" anchor="t" anchorCtr="0">
            <a:noAutofit/>
          </a:bodyPr>
          <a:lstStyle>
            <a:lvl1pPr marL="457189" lvl="0" indent="-228594" algn="l">
              <a:spcBef>
                <a:spcPts val="400"/>
              </a:spcBef>
              <a:spcAft>
                <a:spcPts val="0"/>
              </a:spcAft>
              <a:buClr>
                <a:schemeClr val="accent5"/>
              </a:buClr>
              <a:buSzPts val="2000"/>
              <a:buNone/>
              <a:defRPr sz="2000" b="1" i="0" u="none" strike="noStrike" cap="none">
                <a:solidFill>
                  <a:schemeClr val="accent5"/>
                </a:solidFill>
                <a:latin typeface="Calibri Light" panose="020F0302020204030204" pitchFamily="34" charset="0"/>
                <a:ea typeface="Open Sans"/>
                <a:cs typeface="Calibri Light" panose="020F0302020204030204" pitchFamily="34" charset="0"/>
                <a:sym typeface="Open Sans"/>
              </a:defRPr>
            </a:lvl1pPr>
            <a:lvl2pPr marL="914377" lvl="1" indent="-38099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2pPr>
            <a:lvl3pPr marL="1371566" lvl="2" indent="-38099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3pPr>
            <a:lvl4pPr marL="1828754" lvl="3" indent="-38099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4pPr>
            <a:lvl5pPr marL="2285943" lvl="4" indent="-38099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5pPr>
            <a:lvl6pPr marL="2743131" lvl="5" indent="-342891" algn="l">
              <a:spcBef>
                <a:spcPts val="360"/>
              </a:spcBef>
              <a:spcAft>
                <a:spcPts val="0"/>
              </a:spcAft>
              <a:buClr>
                <a:schemeClr val="dk1"/>
              </a:buClr>
              <a:buSzPts val="1800"/>
              <a:buChar char="•"/>
              <a:defRPr/>
            </a:lvl6pPr>
            <a:lvl7pPr marL="3200320" lvl="6" indent="-342891" algn="l">
              <a:spcBef>
                <a:spcPts val="360"/>
              </a:spcBef>
              <a:spcAft>
                <a:spcPts val="0"/>
              </a:spcAft>
              <a:buClr>
                <a:schemeClr val="dk1"/>
              </a:buClr>
              <a:buSzPts val="1800"/>
              <a:buChar char="•"/>
              <a:defRPr/>
            </a:lvl7pPr>
            <a:lvl8pPr marL="3657509" lvl="7" indent="-342891" algn="l">
              <a:spcBef>
                <a:spcPts val="360"/>
              </a:spcBef>
              <a:spcAft>
                <a:spcPts val="0"/>
              </a:spcAft>
              <a:buClr>
                <a:schemeClr val="dk1"/>
              </a:buClr>
              <a:buSzPts val="1800"/>
              <a:buChar char="•"/>
              <a:defRPr/>
            </a:lvl8pPr>
            <a:lvl9pPr marL="4114697" lvl="8" indent="-342891" algn="l">
              <a:spcBef>
                <a:spcPts val="360"/>
              </a:spcBef>
              <a:spcAft>
                <a:spcPts val="0"/>
              </a:spcAft>
              <a:buClr>
                <a:schemeClr val="dk1"/>
              </a:buClr>
              <a:buSzPts val="1800"/>
              <a:buChar char="•"/>
              <a:defRPr/>
            </a:lvl9pPr>
          </a:lstStyle>
          <a:p>
            <a:endParaRPr/>
          </a:p>
        </p:txBody>
      </p:sp>
      <p:sp>
        <p:nvSpPr>
          <p:cNvPr id="45" name="Google Shape;45;p74"/>
          <p:cNvSpPr txBox="1">
            <a:spLocks noGrp="1"/>
          </p:cNvSpPr>
          <p:nvPr>
            <p:ph type="body" idx="8"/>
          </p:nvPr>
        </p:nvSpPr>
        <p:spPr>
          <a:xfrm>
            <a:off x="840105" y="5657853"/>
            <a:ext cx="3855720" cy="857249"/>
          </a:xfrm>
          <a:prstGeom prst="rect">
            <a:avLst/>
          </a:prstGeom>
          <a:noFill/>
          <a:ln>
            <a:noFill/>
          </a:ln>
        </p:spPr>
        <p:txBody>
          <a:bodyPr spcFirstLastPara="1" wrap="square" lIns="91425" tIns="45700" rIns="91425" bIns="45700" anchor="t" anchorCtr="0">
            <a:noAutofit/>
          </a:bodyPr>
          <a:lstStyle>
            <a:lvl1pPr marL="457189" lvl="0" indent="-228594" algn="l">
              <a:spcBef>
                <a:spcPts val="220"/>
              </a:spcBef>
              <a:spcAft>
                <a:spcPts val="0"/>
              </a:spcAft>
              <a:buClr>
                <a:schemeClr val="dk1"/>
              </a:buClr>
              <a:buSzPts val="1100"/>
              <a:buNone/>
              <a:defRPr sz="1100">
                <a:solidFill>
                  <a:schemeClr val="dk1"/>
                </a:solidFill>
              </a:defRPr>
            </a:lvl1pPr>
            <a:lvl2pPr marL="914377" lvl="1" indent="-342891" algn="l">
              <a:spcBef>
                <a:spcPts val="360"/>
              </a:spcBef>
              <a:spcAft>
                <a:spcPts val="0"/>
              </a:spcAft>
              <a:buClr>
                <a:schemeClr val="dk1"/>
              </a:buClr>
              <a:buSzPts val="1800"/>
              <a:buChar char="–"/>
              <a:defRPr/>
            </a:lvl2pPr>
            <a:lvl3pPr marL="1371566" lvl="2" indent="-342891" algn="l">
              <a:spcBef>
                <a:spcPts val="360"/>
              </a:spcBef>
              <a:spcAft>
                <a:spcPts val="0"/>
              </a:spcAft>
              <a:buClr>
                <a:schemeClr val="dk1"/>
              </a:buClr>
              <a:buSzPts val="1800"/>
              <a:buChar char="•"/>
              <a:defRPr/>
            </a:lvl3pPr>
            <a:lvl4pPr marL="1828754" lvl="3" indent="-342891" algn="l">
              <a:spcBef>
                <a:spcPts val="360"/>
              </a:spcBef>
              <a:spcAft>
                <a:spcPts val="0"/>
              </a:spcAft>
              <a:buClr>
                <a:schemeClr val="dk1"/>
              </a:buClr>
              <a:buSzPts val="1800"/>
              <a:buChar char="–"/>
              <a:defRPr/>
            </a:lvl4pPr>
            <a:lvl5pPr marL="2285943" lvl="4" indent="-342891" algn="l">
              <a:spcBef>
                <a:spcPts val="360"/>
              </a:spcBef>
              <a:spcAft>
                <a:spcPts val="0"/>
              </a:spcAft>
              <a:buClr>
                <a:schemeClr val="dk1"/>
              </a:buClr>
              <a:buSzPts val="1800"/>
              <a:buChar char="»"/>
              <a:defRPr/>
            </a:lvl5pPr>
            <a:lvl6pPr marL="2743131" lvl="5" indent="-342891" algn="l">
              <a:spcBef>
                <a:spcPts val="360"/>
              </a:spcBef>
              <a:spcAft>
                <a:spcPts val="0"/>
              </a:spcAft>
              <a:buClr>
                <a:schemeClr val="dk1"/>
              </a:buClr>
              <a:buSzPts val="1800"/>
              <a:buChar char="•"/>
              <a:defRPr/>
            </a:lvl6pPr>
            <a:lvl7pPr marL="3200320" lvl="6" indent="-342891" algn="l">
              <a:spcBef>
                <a:spcPts val="360"/>
              </a:spcBef>
              <a:spcAft>
                <a:spcPts val="0"/>
              </a:spcAft>
              <a:buClr>
                <a:schemeClr val="dk1"/>
              </a:buClr>
              <a:buSzPts val="1800"/>
              <a:buChar char="•"/>
              <a:defRPr/>
            </a:lvl7pPr>
            <a:lvl8pPr marL="3657509" lvl="7" indent="-342891" algn="l">
              <a:spcBef>
                <a:spcPts val="360"/>
              </a:spcBef>
              <a:spcAft>
                <a:spcPts val="0"/>
              </a:spcAft>
              <a:buClr>
                <a:schemeClr val="dk1"/>
              </a:buClr>
              <a:buSzPts val="1800"/>
              <a:buChar char="•"/>
              <a:defRPr/>
            </a:lvl8pPr>
            <a:lvl9pPr marL="4114697" lvl="8" indent="-342891" algn="l">
              <a:spcBef>
                <a:spcPts val="360"/>
              </a:spcBef>
              <a:spcAft>
                <a:spcPts val="0"/>
              </a:spcAft>
              <a:buClr>
                <a:schemeClr val="dk1"/>
              </a:buClr>
              <a:buSzPts val="1800"/>
              <a:buChar char="•"/>
              <a:defRPr/>
            </a:lvl9pPr>
          </a:lstStyle>
          <a:p>
            <a:endParaRPr/>
          </a:p>
        </p:txBody>
      </p:sp>
      <p:sp>
        <p:nvSpPr>
          <p:cNvPr id="46" name="Google Shape;46;p74"/>
          <p:cNvSpPr txBox="1">
            <a:spLocks noGrp="1"/>
          </p:cNvSpPr>
          <p:nvPr>
            <p:ph type="body" idx="9"/>
          </p:nvPr>
        </p:nvSpPr>
        <p:spPr>
          <a:xfrm>
            <a:off x="840106" y="5300071"/>
            <a:ext cx="3199159" cy="541339"/>
          </a:xfrm>
          <a:prstGeom prst="rect">
            <a:avLst/>
          </a:prstGeom>
          <a:noFill/>
          <a:ln>
            <a:noFill/>
          </a:ln>
        </p:spPr>
        <p:txBody>
          <a:bodyPr spcFirstLastPara="1" wrap="square" lIns="91425" tIns="45700" rIns="91425" bIns="45700" anchor="t" anchorCtr="0">
            <a:noAutofit/>
          </a:bodyPr>
          <a:lstStyle>
            <a:lvl1pPr marL="457189" lvl="0" indent="-228594" algn="l">
              <a:spcBef>
                <a:spcPts val="400"/>
              </a:spcBef>
              <a:spcAft>
                <a:spcPts val="0"/>
              </a:spcAft>
              <a:buClr>
                <a:schemeClr val="accent6"/>
              </a:buClr>
              <a:buSzPts val="2000"/>
              <a:buNone/>
              <a:defRPr sz="2000" b="1" i="0" u="none" strike="noStrike" cap="none">
                <a:solidFill>
                  <a:schemeClr val="accent6"/>
                </a:solidFill>
                <a:latin typeface="Calibri Light" panose="020F0302020204030204" pitchFamily="34" charset="0"/>
                <a:ea typeface="Open Sans"/>
                <a:cs typeface="Calibri Light" panose="020F0302020204030204" pitchFamily="34" charset="0"/>
                <a:sym typeface="Open Sans"/>
              </a:defRPr>
            </a:lvl1pPr>
            <a:lvl2pPr marL="914377" lvl="1" indent="-38099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2pPr>
            <a:lvl3pPr marL="1371566" lvl="2" indent="-38099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3pPr>
            <a:lvl4pPr marL="1828754" lvl="3" indent="-38099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4pPr>
            <a:lvl5pPr marL="2285943" lvl="4" indent="-38099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5pPr>
            <a:lvl6pPr marL="2743131" lvl="5" indent="-342891" algn="l">
              <a:spcBef>
                <a:spcPts val="360"/>
              </a:spcBef>
              <a:spcAft>
                <a:spcPts val="0"/>
              </a:spcAft>
              <a:buClr>
                <a:schemeClr val="dk1"/>
              </a:buClr>
              <a:buSzPts val="1800"/>
              <a:buChar char="•"/>
              <a:defRPr/>
            </a:lvl6pPr>
            <a:lvl7pPr marL="3200320" lvl="6" indent="-342891" algn="l">
              <a:spcBef>
                <a:spcPts val="360"/>
              </a:spcBef>
              <a:spcAft>
                <a:spcPts val="0"/>
              </a:spcAft>
              <a:buClr>
                <a:schemeClr val="dk1"/>
              </a:buClr>
              <a:buSzPts val="1800"/>
              <a:buChar char="•"/>
              <a:defRPr/>
            </a:lvl7pPr>
            <a:lvl8pPr marL="3657509" lvl="7" indent="-342891" algn="l">
              <a:spcBef>
                <a:spcPts val="360"/>
              </a:spcBef>
              <a:spcAft>
                <a:spcPts val="0"/>
              </a:spcAft>
              <a:buClr>
                <a:schemeClr val="dk1"/>
              </a:buClr>
              <a:buSzPts val="1800"/>
              <a:buChar char="•"/>
              <a:defRPr/>
            </a:lvl8pPr>
            <a:lvl9pPr marL="4114697" lvl="8" indent="-342891" algn="l">
              <a:spcBef>
                <a:spcPts val="360"/>
              </a:spcBef>
              <a:spcAft>
                <a:spcPts val="0"/>
              </a:spcAft>
              <a:buClr>
                <a:schemeClr val="dk1"/>
              </a:buClr>
              <a:buSzPts val="1800"/>
              <a:buChar char="•"/>
              <a:defRPr/>
            </a:lvl9pPr>
          </a:lstStyle>
          <a:p>
            <a:endParaRPr/>
          </a:p>
        </p:txBody>
      </p:sp>
      <p:sp>
        <p:nvSpPr>
          <p:cNvPr id="47" name="Google Shape;47;p74"/>
          <p:cNvSpPr txBox="1">
            <a:spLocks noGrp="1"/>
          </p:cNvSpPr>
          <p:nvPr>
            <p:ph type="sldNum" idx="12"/>
          </p:nvPr>
        </p:nvSpPr>
        <p:spPr>
          <a:xfrm>
            <a:off x="623393" y="6466770"/>
            <a:ext cx="1774891"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00000000-1234-1234-1234-123412341234}" type="slidenum">
              <a:rPr lang="no-NO" smtClean="0"/>
              <a:pPr/>
              <a:t>‹#›</a:t>
            </a:fld>
            <a:endParaRPr lang="no-NO"/>
          </a:p>
        </p:txBody>
      </p:sp>
      <p:sp>
        <p:nvSpPr>
          <p:cNvPr id="12" name="Google Shape;28;p71">
            <a:extLst>
              <a:ext uri="{FF2B5EF4-FFF2-40B4-BE49-F238E27FC236}">
                <a16:creationId xmlns:a16="http://schemas.microsoft.com/office/drawing/2014/main" id="{E7C16971-130F-8F6C-ADEA-EF036C30895D}"/>
              </a:ext>
            </a:extLst>
          </p:cNvPr>
          <p:cNvSpPr txBox="1">
            <a:spLocks noGrp="1"/>
          </p:cNvSpPr>
          <p:nvPr>
            <p:ph type="title"/>
          </p:nvPr>
        </p:nvSpPr>
        <p:spPr>
          <a:xfrm>
            <a:off x="609600" y="274637"/>
            <a:ext cx="10972800" cy="706211"/>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595959"/>
              </a:buClr>
              <a:buSzPts val="1800"/>
              <a:buNone/>
              <a:defRPr>
                <a:latin typeface="Calibri Light" panose="020F0302020204030204" pitchFamily="34" charset="0"/>
                <a:cs typeface="Calibri Light" panose="020F03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5906611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1_Title and Content" userDrawn="1">
  <p:cSld name="3_Title and Content">
    <p:spTree>
      <p:nvGrpSpPr>
        <p:cNvPr id="1" name="Shape 34"/>
        <p:cNvGrpSpPr/>
        <p:nvPr/>
      </p:nvGrpSpPr>
      <p:grpSpPr>
        <a:xfrm>
          <a:off x="0" y="0"/>
          <a:ext cx="0" cy="0"/>
          <a:chOff x="0" y="0"/>
          <a:chExt cx="0" cy="0"/>
        </a:xfrm>
      </p:grpSpPr>
      <p:sp>
        <p:nvSpPr>
          <p:cNvPr id="36" name="Google Shape;36;p73"/>
          <p:cNvSpPr txBox="1">
            <a:spLocks noGrp="1"/>
          </p:cNvSpPr>
          <p:nvPr>
            <p:ph type="sldNum" idx="12"/>
          </p:nvPr>
        </p:nvSpPr>
        <p:spPr>
          <a:xfrm>
            <a:off x="623393" y="6466769"/>
            <a:ext cx="1774891"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no-NO"/>
              <a:t>‹#›</a:t>
            </a:fld>
            <a:endParaRPr/>
          </a:p>
        </p:txBody>
      </p:sp>
      <p:sp>
        <p:nvSpPr>
          <p:cNvPr id="4" name="Google Shape;28;p71">
            <a:extLst>
              <a:ext uri="{FF2B5EF4-FFF2-40B4-BE49-F238E27FC236}">
                <a16:creationId xmlns:a16="http://schemas.microsoft.com/office/drawing/2014/main" id="{3AAE37FC-4051-D844-B0D3-D206CB0B968C}"/>
              </a:ext>
            </a:extLst>
          </p:cNvPr>
          <p:cNvSpPr txBox="1">
            <a:spLocks noGrp="1"/>
          </p:cNvSpPr>
          <p:nvPr>
            <p:ph type="title"/>
          </p:nvPr>
        </p:nvSpPr>
        <p:spPr>
          <a:xfrm>
            <a:off x="609600" y="274638"/>
            <a:ext cx="10972800" cy="70621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595959"/>
              </a:buClr>
              <a:buSzPts val="1800"/>
              <a:buNone/>
              <a:defRPr>
                <a:latin typeface="Calibri Light" panose="020F0302020204030204" pitchFamily="34" charset="0"/>
                <a:cs typeface="Calibri Light" panose="020F03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239674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9"/>
        <p:cNvGrpSpPr/>
        <p:nvPr/>
      </p:nvGrpSpPr>
      <p:grpSpPr>
        <a:xfrm>
          <a:off x="0" y="0"/>
          <a:ext cx="0" cy="0"/>
          <a:chOff x="0" y="0"/>
          <a:chExt cx="0" cy="0"/>
        </a:xfrm>
      </p:grpSpPr>
      <p:grpSp>
        <p:nvGrpSpPr>
          <p:cNvPr id="10" name="Google Shape;10;p2"/>
          <p:cNvGrpSpPr/>
          <p:nvPr/>
        </p:nvGrpSpPr>
        <p:grpSpPr>
          <a:xfrm>
            <a:off x="5800373" y="3807169"/>
            <a:ext cx="591452" cy="140843"/>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895011" y="1321067"/>
            <a:ext cx="10402000" cy="230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4800"/>
              <a:buNone/>
              <a:defRPr sz="6400"/>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
        <p:nvSpPr>
          <p:cNvPr id="15" name="Google Shape;15;p2"/>
          <p:cNvSpPr txBox="1">
            <a:spLocks noGrp="1"/>
          </p:cNvSpPr>
          <p:nvPr>
            <p:ph type="subTitle" idx="1"/>
          </p:nvPr>
        </p:nvSpPr>
        <p:spPr>
          <a:xfrm>
            <a:off x="895000" y="4233168"/>
            <a:ext cx="104020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16" name="Google Shape;16;p2"/>
          <p:cNvSpPr txBox="1">
            <a:spLocks noGrp="1"/>
          </p:cNvSpPr>
          <p:nvPr>
            <p:ph type="sldNum" idx="12"/>
          </p:nvPr>
        </p:nvSpPr>
        <p:spPr>
          <a:xfrm>
            <a:off x="11320333" y="6241345"/>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no" smtClean="0"/>
              <a:pPr>
                <a:spcBef>
                  <a:spcPts val="0"/>
                </a:spcBef>
                <a:spcAft>
                  <a:spcPts val="0"/>
                </a:spcAft>
              </a:pPr>
              <a:t>‹#›</a:t>
            </a:fld>
            <a:endParaRPr lang="no"/>
          </a:p>
        </p:txBody>
      </p:sp>
    </p:spTree>
    <p:extLst>
      <p:ext uri="{BB962C8B-B14F-4D97-AF65-F5344CB8AC3E}">
        <p14:creationId xmlns:p14="http://schemas.microsoft.com/office/powerpoint/2010/main" val="3913786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8" name="Text Placeholder 18"/>
          <p:cNvSpPr>
            <a:spLocks noGrp="1"/>
          </p:cNvSpPr>
          <p:nvPr>
            <p:ph type="body" sz="quarter" idx="10" hasCustomPrompt="1"/>
          </p:nvPr>
        </p:nvSpPr>
        <p:spPr>
          <a:xfrm>
            <a:off x="3306386" y="406401"/>
            <a:ext cx="5579228" cy="852487"/>
          </a:xfrm>
          <a:prstGeom prst="rect">
            <a:avLst/>
          </a:prstGeom>
        </p:spPr>
        <p:txBody>
          <a:bodyPr/>
          <a:lstStyle>
            <a:lvl1pPr marL="0" indent="0" algn="ctr">
              <a:buNone/>
              <a:defRPr sz="4200" b="1"/>
            </a:lvl1pPr>
          </a:lstStyle>
          <a:p>
            <a:pPr lvl="0"/>
            <a:r>
              <a:rPr lang="en-US" dirty="0"/>
              <a:t>ECO PRESENTATION</a:t>
            </a:r>
            <a:endParaRPr lang="ru-RU" dirty="0"/>
          </a:p>
        </p:txBody>
      </p:sp>
    </p:spTree>
    <p:extLst>
      <p:ext uri="{BB962C8B-B14F-4D97-AF65-F5344CB8AC3E}">
        <p14:creationId xmlns:p14="http://schemas.microsoft.com/office/powerpoint/2010/main" val="32211902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95000" y="2855000"/>
            <a:ext cx="10469600" cy="11480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9" name="Google Shape;19;p3"/>
          <p:cNvSpPr txBox="1">
            <a:spLocks noGrp="1"/>
          </p:cNvSpPr>
          <p:nvPr>
            <p:ph type="sldNum" idx="12"/>
          </p:nvPr>
        </p:nvSpPr>
        <p:spPr>
          <a:xfrm>
            <a:off x="11320333" y="6241345"/>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no" smtClean="0"/>
              <a:pPr>
                <a:spcBef>
                  <a:spcPts val="0"/>
                </a:spcBef>
                <a:spcAft>
                  <a:spcPts val="0"/>
                </a:spcAft>
              </a:pPr>
              <a:t>‹#›</a:t>
            </a:fld>
            <a:endParaRPr lang="no"/>
          </a:p>
        </p:txBody>
      </p:sp>
    </p:spTree>
    <p:extLst>
      <p:ext uri="{BB962C8B-B14F-4D97-AF65-F5344CB8AC3E}">
        <p14:creationId xmlns:p14="http://schemas.microsoft.com/office/powerpoint/2010/main" val="17063642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Title and two columns" type="twoColTx">
  <p:cSld name="Title and two 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7" name="Google Shape;27;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8" name="Google Shape;28;p5"/>
          <p:cNvSpPr txBox="1">
            <a:spLocks noGrp="1"/>
          </p:cNvSpPr>
          <p:nvPr>
            <p:ph type="sldNum" idx="12"/>
          </p:nvPr>
        </p:nvSpPr>
        <p:spPr>
          <a:xfrm>
            <a:off x="11320333" y="6241345"/>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no" smtClean="0"/>
              <a:pPr>
                <a:spcBef>
                  <a:spcPts val="0"/>
                </a:spcBef>
                <a:spcAft>
                  <a:spcPts val="0"/>
                </a:spcAft>
              </a:pPr>
              <a:t>‹#›</a:t>
            </a:fld>
            <a:endParaRPr lang="no"/>
          </a:p>
        </p:txBody>
      </p:sp>
    </p:spTree>
    <p:extLst>
      <p:ext uri="{BB962C8B-B14F-4D97-AF65-F5344CB8AC3E}">
        <p14:creationId xmlns:p14="http://schemas.microsoft.com/office/powerpoint/2010/main" val="19774438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 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11320333" y="6241345"/>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no" smtClean="0"/>
              <a:pPr>
                <a:spcBef>
                  <a:spcPts val="0"/>
                </a:spcBef>
                <a:spcAft>
                  <a:spcPts val="0"/>
                </a:spcAft>
              </a:pPr>
              <a:t>‹#›</a:t>
            </a:fld>
            <a:endParaRPr lang="no"/>
          </a:p>
        </p:txBody>
      </p:sp>
    </p:spTree>
    <p:extLst>
      <p:ext uri="{BB962C8B-B14F-4D97-AF65-F5344CB8AC3E}">
        <p14:creationId xmlns:p14="http://schemas.microsoft.com/office/powerpoint/2010/main" val="13923170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One column text">
  <p:cSld name="One column 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4" name="Google Shape;34;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5" name="Google Shape;35;p7"/>
          <p:cNvSpPr txBox="1">
            <a:spLocks noGrp="1"/>
          </p:cNvSpPr>
          <p:nvPr>
            <p:ph type="sldNum" idx="12"/>
          </p:nvPr>
        </p:nvSpPr>
        <p:spPr>
          <a:xfrm>
            <a:off x="11320333" y="6241345"/>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no" smtClean="0"/>
              <a:pPr>
                <a:spcBef>
                  <a:spcPts val="0"/>
                </a:spcBef>
                <a:spcAft>
                  <a:spcPts val="0"/>
                </a:spcAft>
              </a:pPr>
              <a:t>‹#›</a:t>
            </a:fld>
            <a:endParaRPr lang="no"/>
          </a:p>
        </p:txBody>
      </p:sp>
    </p:spTree>
    <p:extLst>
      <p:ext uri="{BB962C8B-B14F-4D97-AF65-F5344CB8AC3E}">
        <p14:creationId xmlns:p14="http://schemas.microsoft.com/office/powerpoint/2010/main" val="28634359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Main point">
  <p:cSld name="Main 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653667" y="701800"/>
            <a:ext cx="8302800" cy="54544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6400">
                <a:solidFill>
                  <a:schemeClr val="lt1"/>
                </a:solidFill>
              </a:defRPr>
            </a:lvl1pPr>
            <a:lvl2pPr lvl="1">
              <a:spcBef>
                <a:spcPts val="0"/>
              </a:spcBef>
              <a:spcAft>
                <a:spcPts val="0"/>
              </a:spcAft>
              <a:buClr>
                <a:schemeClr val="lt1"/>
              </a:buClr>
              <a:buSzPts val="4800"/>
              <a:buNone/>
              <a:defRPr sz="6400">
                <a:solidFill>
                  <a:schemeClr val="lt1"/>
                </a:solidFill>
              </a:defRPr>
            </a:lvl2pPr>
            <a:lvl3pPr lvl="2">
              <a:spcBef>
                <a:spcPts val="0"/>
              </a:spcBef>
              <a:spcAft>
                <a:spcPts val="0"/>
              </a:spcAft>
              <a:buClr>
                <a:schemeClr val="lt1"/>
              </a:buClr>
              <a:buSzPts val="4800"/>
              <a:buNone/>
              <a:defRPr sz="6400">
                <a:solidFill>
                  <a:schemeClr val="lt1"/>
                </a:solidFill>
              </a:defRPr>
            </a:lvl3pPr>
            <a:lvl4pPr lvl="3">
              <a:spcBef>
                <a:spcPts val="0"/>
              </a:spcBef>
              <a:spcAft>
                <a:spcPts val="0"/>
              </a:spcAft>
              <a:buClr>
                <a:schemeClr val="lt1"/>
              </a:buClr>
              <a:buSzPts val="4800"/>
              <a:buNone/>
              <a:defRPr sz="6400">
                <a:solidFill>
                  <a:schemeClr val="lt1"/>
                </a:solidFill>
              </a:defRPr>
            </a:lvl4pPr>
            <a:lvl5pPr lvl="4">
              <a:spcBef>
                <a:spcPts val="0"/>
              </a:spcBef>
              <a:spcAft>
                <a:spcPts val="0"/>
              </a:spcAft>
              <a:buClr>
                <a:schemeClr val="lt1"/>
              </a:buClr>
              <a:buSzPts val="4800"/>
              <a:buNone/>
              <a:defRPr sz="6400">
                <a:solidFill>
                  <a:schemeClr val="lt1"/>
                </a:solidFill>
              </a:defRPr>
            </a:lvl5pPr>
            <a:lvl6pPr lvl="5">
              <a:spcBef>
                <a:spcPts val="0"/>
              </a:spcBef>
              <a:spcAft>
                <a:spcPts val="0"/>
              </a:spcAft>
              <a:buClr>
                <a:schemeClr val="lt1"/>
              </a:buClr>
              <a:buSzPts val="4800"/>
              <a:buNone/>
              <a:defRPr sz="6400">
                <a:solidFill>
                  <a:schemeClr val="lt1"/>
                </a:solidFill>
              </a:defRPr>
            </a:lvl6pPr>
            <a:lvl7pPr lvl="6">
              <a:spcBef>
                <a:spcPts val="0"/>
              </a:spcBef>
              <a:spcAft>
                <a:spcPts val="0"/>
              </a:spcAft>
              <a:buClr>
                <a:schemeClr val="lt1"/>
              </a:buClr>
              <a:buSzPts val="4800"/>
              <a:buNone/>
              <a:defRPr sz="6400">
                <a:solidFill>
                  <a:schemeClr val="lt1"/>
                </a:solidFill>
              </a:defRPr>
            </a:lvl7pPr>
            <a:lvl8pPr lvl="7">
              <a:spcBef>
                <a:spcPts val="0"/>
              </a:spcBef>
              <a:spcAft>
                <a:spcPts val="0"/>
              </a:spcAft>
              <a:buClr>
                <a:schemeClr val="lt1"/>
              </a:buClr>
              <a:buSzPts val="4800"/>
              <a:buNone/>
              <a:defRPr sz="6400">
                <a:solidFill>
                  <a:schemeClr val="lt1"/>
                </a:solidFill>
              </a:defRPr>
            </a:lvl8pPr>
            <a:lvl9pPr lvl="8">
              <a:spcBef>
                <a:spcPts val="0"/>
              </a:spcBef>
              <a:spcAft>
                <a:spcPts val="0"/>
              </a:spcAft>
              <a:buClr>
                <a:schemeClr val="lt1"/>
              </a:buClr>
              <a:buSzPts val="4800"/>
              <a:buNone/>
              <a:defRPr sz="6400">
                <a:solidFill>
                  <a:schemeClr val="lt1"/>
                </a:solidFill>
              </a:defRPr>
            </a:lvl9pPr>
          </a:lstStyle>
          <a:p>
            <a:endParaRPr/>
          </a:p>
        </p:txBody>
      </p:sp>
      <p:sp>
        <p:nvSpPr>
          <p:cNvPr id="38" name="Google Shape;38;p8"/>
          <p:cNvSpPr txBox="1">
            <a:spLocks noGrp="1"/>
          </p:cNvSpPr>
          <p:nvPr>
            <p:ph type="sldNum" idx="12"/>
          </p:nvPr>
        </p:nvSpPr>
        <p:spPr>
          <a:xfrm>
            <a:off x="11320333" y="6241345"/>
            <a:ext cx="7316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a:spcBef>
                <a:spcPts val="0"/>
              </a:spcBef>
              <a:spcAft>
                <a:spcPts val="0"/>
              </a:spcAft>
            </a:pPr>
            <a:fld id="{00000000-1234-1234-1234-123412341234}" type="slidenum">
              <a:rPr lang="no" smtClean="0"/>
              <a:pPr>
                <a:spcBef>
                  <a:spcPts val="0"/>
                </a:spcBef>
                <a:spcAft>
                  <a:spcPts val="0"/>
                </a:spcAft>
              </a:pPr>
              <a:t>‹#›</a:t>
            </a:fld>
            <a:endParaRPr lang="no"/>
          </a:p>
        </p:txBody>
      </p:sp>
    </p:spTree>
    <p:extLst>
      <p:ext uri="{BB962C8B-B14F-4D97-AF65-F5344CB8AC3E}">
        <p14:creationId xmlns:p14="http://schemas.microsoft.com/office/powerpoint/2010/main" val="14233860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39"/>
        <p:cNvGrpSpPr/>
        <p:nvPr/>
      </p:nvGrpSpPr>
      <p:grpSpPr>
        <a:xfrm>
          <a:off x="0" y="0"/>
          <a:ext cx="0" cy="0"/>
          <a:chOff x="0" y="0"/>
          <a:chExt cx="0" cy="0"/>
        </a:xfrm>
      </p:grpSpPr>
      <p:sp>
        <p:nvSpPr>
          <p:cNvPr id="40" name="Google Shape;40;p9"/>
          <p:cNvSpPr/>
          <p:nvPr/>
        </p:nvSpPr>
        <p:spPr>
          <a:xfrm>
            <a:off x="6096000" y="0"/>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6706233" y="5994000"/>
            <a:ext cx="624400" cy="0"/>
          </a:xfrm>
          <a:prstGeom prst="straightConnector1">
            <a:avLst/>
          </a:prstGeom>
          <a:noFill/>
          <a:ln w="19050" cap="flat" cmpd="sng">
            <a:solidFill>
              <a:schemeClr val="lt1"/>
            </a:solidFill>
            <a:prstDash val="solid"/>
            <a:round/>
            <a:headEnd type="none" w="sm" len="sm"/>
            <a:tailEnd type="none" w="sm" len="sm"/>
          </a:ln>
        </p:spPr>
      </p:cxnSp>
      <p:sp>
        <p:nvSpPr>
          <p:cNvPr id="42" name="Google Shape;42;p9"/>
          <p:cNvSpPr txBox="1">
            <a:spLocks noGrp="1"/>
          </p:cNvSpPr>
          <p:nvPr>
            <p:ph type="title"/>
          </p:nvPr>
        </p:nvSpPr>
        <p:spPr>
          <a:xfrm>
            <a:off x="354000" y="1441867"/>
            <a:ext cx="5393600" cy="2280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43" name="Google Shape;43;p9"/>
          <p:cNvSpPr txBox="1">
            <a:spLocks noGrp="1"/>
          </p:cNvSpPr>
          <p:nvPr>
            <p:ph type="subTitle" idx="1"/>
          </p:nvPr>
        </p:nvSpPr>
        <p:spPr>
          <a:xfrm>
            <a:off x="354000" y="3793601"/>
            <a:ext cx="5393600" cy="17940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dk1"/>
              </a:buClr>
              <a:buSzPts val="2100"/>
              <a:buNone/>
              <a:defRPr sz="2800">
                <a:solidFill>
                  <a:schemeClr val="dk1"/>
                </a:solidFill>
              </a:defRPr>
            </a:lvl1pPr>
            <a:lvl2pPr lvl="1" algn="ctr">
              <a:lnSpc>
                <a:spcPct val="100000"/>
              </a:lnSpc>
              <a:spcBef>
                <a:spcPts val="0"/>
              </a:spcBef>
              <a:spcAft>
                <a:spcPts val="0"/>
              </a:spcAft>
              <a:buClr>
                <a:schemeClr val="dk1"/>
              </a:buClr>
              <a:buSzPts val="2100"/>
              <a:buNone/>
              <a:defRPr sz="2800">
                <a:solidFill>
                  <a:schemeClr val="dk1"/>
                </a:solidFill>
              </a:defRPr>
            </a:lvl2pPr>
            <a:lvl3pPr lvl="2" algn="ctr">
              <a:lnSpc>
                <a:spcPct val="100000"/>
              </a:lnSpc>
              <a:spcBef>
                <a:spcPts val="0"/>
              </a:spcBef>
              <a:spcAft>
                <a:spcPts val="0"/>
              </a:spcAft>
              <a:buClr>
                <a:schemeClr val="dk1"/>
              </a:buClr>
              <a:buSzPts val="2100"/>
              <a:buNone/>
              <a:defRPr sz="2800">
                <a:solidFill>
                  <a:schemeClr val="dk1"/>
                </a:solidFill>
              </a:defRPr>
            </a:lvl3pPr>
            <a:lvl4pPr lvl="3" algn="ctr">
              <a:lnSpc>
                <a:spcPct val="100000"/>
              </a:lnSpc>
              <a:spcBef>
                <a:spcPts val="0"/>
              </a:spcBef>
              <a:spcAft>
                <a:spcPts val="0"/>
              </a:spcAft>
              <a:buClr>
                <a:schemeClr val="dk1"/>
              </a:buClr>
              <a:buSzPts val="2100"/>
              <a:buNone/>
              <a:defRPr sz="2800">
                <a:solidFill>
                  <a:schemeClr val="dk1"/>
                </a:solidFill>
              </a:defRPr>
            </a:lvl4pPr>
            <a:lvl5pPr lvl="4" algn="ctr">
              <a:lnSpc>
                <a:spcPct val="100000"/>
              </a:lnSpc>
              <a:spcBef>
                <a:spcPts val="0"/>
              </a:spcBef>
              <a:spcAft>
                <a:spcPts val="0"/>
              </a:spcAft>
              <a:buClr>
                <a:schemeClr val="dk1"/>
              </a:buClr>
              <a:buSzPts val="2100"/>
              <a:buNone/>
              <a:defRPr sz="2800">
                <a:solidFill>
                  <a:schemeClr val="dk1"/>
                </a:solidFill>
              </a:defRPr>
            </a:lvl5pPr>
            <a:lvl6pPr lvl="5" algn="ctr">
              <a:lnSpc>
                <a:spcPct val="100000"/>
              </a:lnSpc>
              <a:spcBef>
                <a:spcPts val="0"/>
              </a:spcBef>
              <a:spcAft>
                <a:spcPts val="0"/>
              </a:spcAft>
              <a:buClr>
                <a:schemeClr val="dk1"/>
              </a:buClr>
              <a:buSzPts val="2100"/>
              <a:buNone/>
              <a:defRPr sz="2800">
                <a:solidFill>
                  <a:schemeClr val="dk1"/>
                </a:solidFill>
              </a:defRPr>
            </a:lvl6pPr>
            <a:lvl7pPr lvl="6" algn="ctr">
              <a:lnSpc>
                <a:spcPct val="100000"/>
              </a:lnSpc>
              <a:spcBef>
                <a:spcPts val="0"/>
              </a:spcBef>
              <a:spcAft>
                <a:spcPts val="0"/>
              </a:spcAft>
              <a:buClr>
                <a:schemeClr val="dk1"/>
              </a:buClr>
              <a:buSzPts val="2100"/>
              <a:buNone/>
              <a:defRPr sz="2800">
                <a:solidFill>
                  <a:schemeClr val="dk1"/>
                </a:solidFill>
              </a:defRPr>
            </a:lvl7pPr>
            <a:lvl8pPr lvl="7" algn="ctr">
              <a:lnSpc>
                <a:spcPct val="100000"/>
              </a:lnSpc>
              <a:spcBef>
                <a:spcPts val="0"/>
              </a:spcBef>
              <a:spcAft>
                <a:spcPts val="0"/>
              </a:spcAft>
              <a:buClr>
                <a:schemeClr val="dk1"/>
              </a:buClr>
              <a:buSzPts val="2100"/>
              <a:buNone/>
              <a:defRPr sz="2800">
                <a:solidFill>
                  <a:schemeClr val="dk1"/>
                </a:solidFill>
              </a:defRPr>
            </a:lvl8pPr>
            <a:lvl9pPr lvl="8" algn="ctr">
              <a:lnSpc>
                <a:spcPct val="100000"/>
              </a:lnSpc>
              <a:spcBef>
                <a:spcPts val="0"/>
              </a:spcBef>
              <a:spcAft>
                <a:spcPts val="0"/>
              </a:spcAft>
              <a:buClr>
                <a:schemeClr val="dk1"/>
              </a:buClr>
              <a:buSzPts val="2100"/>
              <a:buNone/>
              <a:defRPr sz="2800">
                <a:solidFill>
                  <a:schemeClr val="dk1"/>
                </a:solidFill>
              </a:defRPr>
            </a:lvl9pPr>
          </a:lstStyle>
          <a:p>
            <a:endParaRPr/>
          </a:p>
        </p:txBody>
      </p:sp>
      <p:sp>
        <p:nvSpPr>
          <p:cNvPr id="44" name="Google Shape;44;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Clr>
                <a:schemeClr val="lt1"/>
              </a:buClr>
              <a:buSzPts val="1800"/>
              <a:buChar char="●"/>
              <a:defRPr>
                <a:solidFill>
                  <a:schemeClr val="lt1"/>
                </a:solidFill>
              </a:defRPr>
            </a:lvl1pPr>
            <a:lvl2pPr marL="1219170" lvl="1" indent="-423323">
              <a:spcBef>
                <a:spcPts val="0"/>
              </a:spcBef>
              <a:spcAft>
                <a:spcPts val="0"/>
              </a:spcAft>
              <a:buClr>
                <a:schemeClr val="lt1"/>
              </a:buClr>
              <a:buSzPts val="1400"/>
              <a:buChar char="○"/>
              <a:defRPr>
                <a:solidFill>
                  <a:schemeClr val="lt1"/>
                </a:solidFill>
              </a:defRPr>
            </a:lvl2pPr>
            <a:lvl3pPr marL="1828754" lvl="2" indent="-423323">
              <a:spcBef>
                <a:spcPts val="0"/>
              </a:spcBef>
              <a:spcAft>
                <a:spcPts val="0"/>
              </a:spcAft>
              <a:buClr>
                <a:schemeClr val="lt1"/>
              </a:buClr>
              <a:buSzPts val="1400"/>
              <a:buChar char="■"/>
              <a:defRPr>
                <a:solidFill>
                  <a:schemeClr val="lt1"/>
                </a:solidFill>
              </a:defRPr>
            </a:lvl3pPr>
            <a:lvl4pPr marL="2438339" lvl="3" indent="-423323">
              <a:spcBef>
                <a:spcPts val="0"/>
              </a:spcBef>
              <a:spcAft>
                <a:spcPts val="0"/>
              </a:spcAft>
              <a:buClr>
                <a:schemeClr val="lt1"/>
              </a:buClr>
              <a:buSzPts val="1400"/>
              <a:buChar char="●"/>
              <a:defRPr>
                <a:solidFill>
                  <a:schemeClr val="lt1"/>
                </a:solidFill>
              </a:defRPr>
            </a:lvl4pPr>
            <a:lvl5pPr marL="3047924" lvl="4" indent="-423323">
              <a:spcBef>
                <a:spcPts val="0"/>
              </a:spcBef>
              <a:spcAft>
                <a:spcPts val="0"/>
              </a:spcAft>
              <a:buClr>
                <a:schemeClr val="lt1"/>
              </a:buClr>
              <a:buSzPts val="1400"/>
              <a:buChar char="○"/>
              <a:defRPr>
                <a:solidFill>
                  <a:schemeClr val="lt1"/>
                </a:solidFill>
              </a:defRPr>
            </a:lvl5pPr>
            <a:lvl6pPr marL="3657509" lvl="5" indent="-423323">
              <a:spcBef>
                <a:spcPts val="0"/>
              </a:spcBef>
              <a:spcAft>
                <a:spcPts val="0"/>
              </a:spcAft>
              <a:buClr>
                <a:schemeClr val="lt1"/>
              </a:buClr>
              <a:buSzPts val="1400"/>
              <a:buChar char="■"/>
              <a:defRPr>
                <a:solidFill>
                  <a:schemeClr val="lt1"/>
                </a:solidFill>
              </a:defRPr>
            </a:lvl6pPr>
            <a:lvl7pPr marL="4267093" lvl="6" indent="-423323">
              <a:spcBef>
                <a:spcPts val="0"/>
              </a:spcBef>
              <a:spcAft>
                <a:spcPts val="0"/>
              </a:spcAft>
              <a:buClr>
                <a:schemeClr val="lt1"/>
              </a:buClr>
              <a:buSzPts val="1400"/>
              <a:buChar char="●"/>
              <a:defRPr>
                <a:solidFill>
                  <a:schemeClr val="lt1"/>
                </a:solidFill>
              </a:defRPr>
            </a:lvl7pPr>
            <a:lvl8pPr marL="4876678" lvl="7" indent="-423323">
              <a:spcBef>
                <a:spcPts val="0"/>
              </a:spcBef>
              <a:spcAft>
                <a:spcPts val="0"/>
              </a:spcAft>
              <a:buClr>
                <a:schemeClr val="lt1"/>
              </a:buClr>
              <a:buSzPts val="1400"/>
              <a:buChar char="○"/>
              <a:defRPr>
                <a:solidFill>
                  <a:schemeClr val="lt1"/>
                </a:solidFill>
              </a:defRPr>
            </a:lvl8pPr>
            <a:lvl9pPr marL="5486263" lvl="8" indent="-423323">
              <a:spcBef>
                <a:spcPts val="0"/>
              </a:spcBef>
              <a:spcAft>
                <a:spcPts val="0"/>
              </a:spcAft>
              <a:buClr>
                <a:schemeClr val="lt1"/>
              </a:buClr>
              <a:buSzPts val="1400"/>
              <a:buChar char="■"/>
              <a:defRPr>
                <a:solidFill>
                  <a:schemeClr val="lt1"/>
                </a:solidFill>
              </a:defRPr>
            </a:lvl9pPr>
          </a:lstStyle>
          <a:p>
            <a:endParaRPr/>
          </a:p>
        </p:txBody>
      </p:sp>
      <p:sp>
        <p:nvSpPr>
          <p:cNvPr id="45" name="Google Shape;45;p9"/>
          <p:cNvSpPr txBox="1">
            <a:spLocks noGrp="1"/>
          </p:cNvSpPr>
          <p:nvPr>
            <p:ph type="sldNum" idx="12"/>
          </p:nvPr>
        </p:nvSpPr>
        <p:spPr>
          <a:xfrm>
            <a:off x="11320333" y="6241345"/>
            <a:ext cx="7316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a:spcBef>
                <a:spcPts val="0"/>
              </a:spcBef>
              <a:spcAft>
                <a:spcPts val="0"/>
              </a:spcAft>
            </a:pPr>
            <a:fld id="{00000000-1234-1234-1234-123412341234}" type="slidenum">
              <a:rPr lang="no" smtClean="0"/>
              <a:pPr>
                <a:spcBef>
                  <a:spcPts val="0"/>
                </a:spcBef>
                <a:spcAft>
                  <a:spcPts val="0"/>
                </a:spcAft>
              </a:pPr>
              <a:t>‹#›</a:t>
            </a:fld>
            <a:endParaRPr lang="no"/>
          </a:p>
        </p:txBody>
      </p:sp>
    </p:spTree>
    <p:extLst>
      <p:ext uri="{BB962C8B-B14F-4D97-AF65-F5344CB8AC3E}">
        <p14:creationId xmlns:p14="http://schemas.microsoft.com/office/powerpoint/2010/main" val="9039744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Caption">
  <p:cSld name="Caption">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Clr>
                <a:schemeClr val="dk1"/>
              </a:buClr>
              <a:buSzPts val="2100"/>
              <a:buFont typeface="Oswald"/>
              <a:buNone/>
              <a:defRPr sz="2800">
                <a:solidFill>
                  <a:schemeClr val="dk1"/>
                </a:solidFill>
                <a:latin typeface="Oswald"/>
                <a:ea typeface="Oswald"/>
                <a:cs typeface="Oswald"/>
                <a:sym typeface="Oswald"/>
              </a:defRPr>
            </a:lvl1pPr>
          </a:lstStyle>
          <a:p>
            <a:endParaRPr/>
          </a:p>
        </p:txBody>
      </p:sp>
      <p:sp>
        <p:nvSpPr>
          <p:cNvPr id="48" name="Google Shape;48;p10"/>
          <p:cNvSpPr txBox="1">
            <a:spLocks noGrp="1"/>
          </p:cNvSpPr>
          <p:nvPr>
            <p:ph type="sldNum" idx="12"/>
          </p:nvPr>
        </p:nvSpPr>
        <p:spPr>
          <a:xfrm>
            <a:off x="11320333" y="6241345"/>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no" smtClean="0"/>
              <a:pPr>
                <a:spcBef>
                  <a:spcPts val="0"/>
                </a:spcBef>
                <a:spcAft>
                  <a:spcPts val="0"/>
                </a:spcAft>
              </a:pPr>
              <a:t>‹#›</a:t>
            </a:fld>
            <a:endParaRPr lang="no"/>
          </a:p>
        </p:txBody>
      </p:sp>
    </p:spTree>
    <p:extLst>
      <p:ext uri="{BB962C8B-B14F-4D97-AF65-F5344CB8AC3E}">
        <p14:creationId xmlns:p14="http://schemas.microsoft.com/office/powerpoint/2010/main" val="41120185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Big number">
  <p:cSld name="Big 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415600" y="1673700"/>
            <a:ext cx="11360800" cy="25208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51" name="Google Shape;51;p11"/>
          <p:cNvSpPr txBox="1">
            <a:spLocks noGrp="1"/>
          </p:cNvSpPr>
          <p:nvPr>
            <p:ph type="body" idx="1"/>
          </p:nvPr>
        </p:nvSpPr>
        <p:spPr>
          <a:xfrm>
            <a:off x="415600" y="4304567"/>
            <a:ext cx="11360800" cy="17344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SzPts val="18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11320333" y="6241345"/>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no" smtClean="0"/>
              <a:pPr>
                <a:spcBef>
                  <a:spcPts val="0"/>
                </a:spcBef>
                <a:spcAft>
                  <a:spcPts val="0"/>
                </a:spcAft>
              </a:pPr>
              <a:t>‹#›</a:t>
            </a:fld>
            <a:endParaRPr lang="no"/>
          </a:p>
        </p:txBody>
      </p:sp>
    </p:spTree>
    <p:extLst>
      <p:ext uri="{BB962C8B-B14F-4D97-AF65-F5344CB8AC3E}">
        <p14:creationId xmlns:p14="http://schemas.microsoft.com/office/powerpoint/2010/main" val="23762048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spTree>
      <p:nvGrpSpPr>
        <p:cNvPr id="1" name="Shape 55"/>
        <p:cNvGrpSpPr/>
        <p:nvPr/>
      </p:nvGrpSpPr>
      <p:grpSpPr>
        <a:xfrm>
          <a:off x="0" y="0"/>
          <a:ext cx="0" cy="0"/>
          <a:chOff x="0" y="0"/>
          <a:chExt cx="0" cy="0"/>
        </a:xfrm>
      </p:grpSpPr>
      <p:sp>
        <p:nvSpPr>
          <p:cNvPr id="56" name="Google Shape;56;p13"/>
          <p:cNvSpPr txBox="1">
            <a:spLocks noGrp="1"/>
          </p:cNvSpPr>
          <p:nvPr>
            <p:ph type="body" idx="1"/>
          </p:nvPr>
        </p:nvSpPr>
        <p:spPr>
          <a:xfrm>
            <a:off x="3306387" y="406401"/>
            <a:ext cx="5579200" cy="852800"/>
          </a:xfrm>
          <a:prstGeom prst="rect">
            <a:avLst/>
          </a:prstGeom>
          <a:noFill/>
          <a:ln>
            <a:noFill/>
          </a:ln>
        </p:spPr>
        <p:txBody>
          <a:bodyPr spcFirstLastPara="1" wrap="square" lIns="68575" tIns="34275" rIns="68575" bIns="34275" anchor="t" anchorCtr="0">
            <a:normAutofit/>
          </a:bodyPr>
          <a:lstStyle>
            <a:lvl1pPr marL="609585" marR="0" lvl="0" indent="-304792" algn="ctr" rtl="0">
              <a:lnSpc>
                <a:spcPct val="90000"/>
              </a:lnSpc>
              <a:spcBef>
                <a:spcPts val="1067"/>
              </a:spcBef>
              <a:spcAft>
                <a:spcPts val="0"/>
              </a:spcAft>
              <a:buClr>
                <a:schemeClr val="dk1"/>
              </a:buClr>
              <a:buSzPts val="3200"/>
              <a:buFont typeface="Arial"/>
              <a:buNone/>
              <a:defRPr sz="4267" b="1" i="0" u="none" strike="noStrike" cap="none">
                <a:solidFill>
                  <a:schemeClr val="dk1"/>
                </a:solidFill>
                <a:latin typeface="Open Sans"/>
                <a:ea typeface="Open Sans"/>
                <a:cs typeface="Open Sans"/>
                <a:sym typeface="Open Sans"/>
              </a:defRPr>
            </a:lvl1pPr>
            <a:lvl2pPr marL="1219170" marR="0" lvl="1" indent="-457189"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Open Sans"/>
                <a:ea typeface="Open Sans"/>
                <a:cs typeface="Open Sans"/>
                <a:sym typeface="Open Sans"/>
              </a:defRPr>
            </a:lvl2pPr>
            <a:lvl3pPr marL="1828754" marR="0" lvl="2" indent="-431789"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Open Sans"/>
                <a:ea typeface="Open Sans"/>
                <a:cs typeface="Open Sans"/>
                <a:sym typeface="Open Sans"/>
              </a:defRPr>
            </a:lvl3pPr>
            <a:lvl4pPr marL="2438339" marR="0" lvl="3"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Open Sans"/>
                <a:ea typeface="Open Sans"/>
                <a:cs typeface="Open Sans"/>
                <a:sym typeface="Open Sans"/>
              </a:defRPr>
            </a:lvl4pPr>
            <a:lvl5pPr marL="3047924" marR="0" lvl="4"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Open Sans"/>
                <a:ea typeface="Open Sans"/>
                <a:cs typeface="Open Sans"/>
                <a:sym typeface="Open Sans"/>
              </a:defRPr>
            </a:lvl5pPr>
            <a:lvl6pPr marL="3657509" marR="0" lvl="5"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Open Sans"/>
                <a:ea typeface="Open Sans"/>
                <a:cs typeface="Open Sans"/>
                <a:sym typeface="Open Sans"/>
              </a:defRPr>
            </a:lvl6pPr>
            <a:lvl7pPr marL="4267093" marR="0" lvl="6" indent="-423323" algn="l" rtl="0">
              <a:lnSpc>
                <a:spcPct val="90000"/>
              </a:lnSpc>
              <a:spcBef>
                <a:spcPts val="1600"/>
              </a:spcBef>
              <a:spcAft>
                <a:spcPts val="0"/>
              </a:spcAft>
              <a:buClr>
                <a:schemeClr val="dk1"/>
              </a:buClr>
              <a:buSzPts val="1400"/>
              <a:buFont typeface="Arial"/>
              <a:buChar char="•"/>
              <a:defRPr sz="1867" b="0" i="0" u="none" strike="noStrike" cap="none">
                <a:solidFill>
                  <a:schemeClr val="dk1"/>
                </a:solidFill>
                <a:latin typeface="Open Sans"/>
                <a:ea typeface="Open Sans"/>
                <a:cs typeface="Open Sans"/>
                <a:sym typeface="Open Sans"/>
              </a:defRPr>
            </a:lvl7pPr>
            <a:lvl8pPr marL="4876678" marR="0" lvl="7" indent="-423323" algn="l" rtl="0">
              <a:lnSpc>
                <a:spcPct val="90000"/>
              </a:lnSpc>
              <a:spcBef>
                <a:spcPts val="1600"/>
              </a:spcBef>
              <a:spcAft>
                <a:spcPts val="0"/>
              </a:spcAft>
              <a:buClr>
                <a:schemeClr val="dk1"/>
              </a:buClr>
              <a:buSzPts val="1400"/>
              <a:buFont typeface="Arial"/>
              <a:buChar char="•"/>
              <a:defRPr sz="1867" b="0" i="0" u="none" strike="noStrike" cap="none">
                <a:solidFill>
                  <a:schemeClr val="dk1"/>
                </a:solidFill>
                <a:latin typeface="Open Sans"/>
                <a:ea typeface="Open Sans"/>
                <a:cs typeface="Open Sans"/>
                <a:sym typeface="Open Sans"/>
              </a:defRPr>
            </a:lvl8pPr>
            <a:lvl9pPr marL="5486263" marR="0" lvl="8" indent="-423323" algn="l" rtl="0">
              <a:lnSpc>
                <a:spcPct val="90000"/>
              </a:lnSpc>
              <a:spcBef>
                <a:spcPts val="1600"/>
              </a:spcBef>
              <a:spcAft>
                <a:spcPts val="1600"/>
              </a:spcAft>
              <a:buClr>
                <a:schemeClr val="dk1"/>
              </a:buClr>
              <a:buSzPts val="1400"/>
              <a:buFont typeface="Arial"/>
              <a:buChar char="•"/>
              <a:defRPr sz="1867" b="0" i="0" u="none" strike="noStrike" cap="none">
                <a:solidFill>
                  <a:schemeClr val="dk1"/>
                </a:solidFill>
                <a:latin typeface="Open Sans"/>
                <a:ea typeface="Open Sans"/>
                <a:cs typeface="Open Sans"/>
                <a:sym typeface="Open Sans"/>
              </a:defRPr>
            </a:lvl9pPr>
          </a:lstStyle>
          <a:p>
            <a:endParaRPr/>
          </a:p>
        </p:txBody>
      </p:sp>
    </p:spTree>
    <p:extLst>
      <p:ext uri="{BB962C8B-B14F-4D97-AF65-F5344CB8AC3E}">
        <p14:creationId xmlns:p14="http://schemas.microsoft.com/office/powerpoint/2010/main" val="13283048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Two Content" type="twoObj">
  <p:cSld name="Two Content">
    <p:spTree>
      <p:nvGrpSpPr>
        <p:cNvPr id="1" name="Shape 57"/>
        <p:cNvGrpSpPr/>
        <p:nvPr/>
      </p:nvGrpSpPr>
      <p:grpSpPr>
        <a:xfrm>
          <a:off x="0" y="0"/>
          <a:ext cx="0" cy="0"/>
          <a:chOff x="0" y="0"/>
          <a:chExt cx="0" cy="0"/>
        </a:xfrm>
      </p:grpSpPr>
      <p:sp>
        <p:nvSpPr>
          <p:cNvPr id="58" name="Google Shape;58;p14"/>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SzPts val="3000"/>
              <a:buNone/>
              <a:defRPr sz="4400" b="0" i="0" u="none" strike="noStrike" cap="none">
                <a:solidFill>
                  <a:schemeClr val="dk1"/>
                </a:solidFill>
                <a:latin typeface="Open Sans"/>
                <a:ea typeface="Open Sans"/>
                <a:cs typeface="Open Sans"/>
                <a:sym typeface="Open Sans"/>
              </a:defRPr>
            </a:lvl1pPr>
            <a:lvl2pPr marR="0" lvl="1" algn="l" rtl="0">
              <a:lnSpc>
                <a:spcPct val="90000"/>
              </a:lnSpc>
              <a:spcBef>
                <a:spcPts val="0"/>
              </a:spcBef>
              <a:spcAft>
                <a:spcPts val="0"/>
              </a:spcAft>
              <a:buSzPts val="3000"/>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3000"/>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3000"/>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3000"/>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3000"/>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3000"/>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3000"/>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3000"/>
              <a:buNone/>
              <a:defRPr sz="4400" b="0" i="0" u="none" strike="noStrike" cap="none">
                <a:solidFill>
                  <a:schemeClr val="dk1"/>
                </a:solidFill>
                <a:latin typeface="Calibri"/>
                <a:ea typeface="Calibri"/>
                <a:cs typeface="Calibri"/>
                <a:sym typeface="Calibri"/>
              </a:defRPr>
            </a:lvl9pPr>
          </a:lstStyle>
          <a:p>
            <a:endParaRPr/>
          </a:p>
        </p:txBody>
      </p:sp>
      <p:sp>
        <p:nvSpPr>
          <p:cNvPr id="59" name="Google Shape;59;p14"/>
          <p:cNvSpPr txBox="1">
            <a:spLocks noGrp="1"/>
          </p:cNvSpPr>
          <p:nvPr>
            <p:ph type="body" idx="1"/>
          </p:nvPr>
        </p:nvSpPr>
        <p:spPr>
          <a:xfrm>
            <a:off x="838200" y="1825625"/>
            <a:ext cx="5181600" cy="4351200"/>
          </a:xfrm>
          <a:prstGeom prst="rect">
            <a:avLst/>
          </a:prstGeom>
          <a:noFill/>
          <a:ln>
            <a:noFill/>
          </a:ln>
        </p:spPr>
        <p:txBody>
          <a:bodyPr spcFirstLastPara="1" wrap="square" lIns="68575" tIns="34275" rIns="68575" bIns="34275" anchor="t" anchorCtr="0">
            <a:normAutofit/>
          </a:bodyPr>
          <a:lstStyle>
            <a:lvl1pPr marL="609585" marR="0" lvl="0" indent="-482588" algn="l" rtl="0">
              <a:lnSpc>
                <a:spcPct val="90000"/>
              </a:lnSpc>
              <a:spcBef>
                <a:spcPts val="1067"/>
              </a:spcBef>
              <a:spcAft>
                <a:spcPts val="0"/>
              </a:spcAft>
              <a:buClr>
                <a:schemeClr val="dk1"/>
              </a:buClr>
              <a:buSzPts val="2100"/>
              <a:buFont typeface="Arial"/>
              <a:buChar char="•"/>
              <a:defRPr sz="2800" b="0" i="0" u="none" strike="noStrike" cap="none">
                <a:solidFill>
                  <a:schemeClr val="dk1"/>
                </a:solidFill>
                <a:latin typeface="Open Sans"/>
                <a:ea typeface="Open Sans"/>
                <a:cs typeface="Open Sans"/>
                <a:sym typeface="Open Sans"/>
              </a:defRPr>
            </a:lvl1pPr>
            <a:lvl2pPr marL="1219170" marR="0" lvl="1" indent="-457189"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Open Sans"/>
                <a:ea typeface="Open Sans"/>
                <a:cs typeface="Open Sans"/>
                <a:sym typeface="Open Sans"/>
              </a:defRPr>
            </a:lvl2pPr>
            <a:lvl3pPr marL="1828754" marR="0" lvl="2" indent="-431789"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Open Sans"/>
                <a:ea typeface="Open Sans"/>
                <a:cs typeface="Open Sans"/>
                <a:sym typeface="Open Sans"/>
              </a:defRPr>
            </a:lvl3pPr>
            <a:lvl4pPr marL="2438339" marR="0" lvl="3"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Open Sans"/>
                <a:ea typeface="Open Sans"/>
                <a:cs typeface="Open Sans"/>
                <a:sym typeface="Open Sans"/>
              </a:defRPr>
            </a:lvl4pPr>
            <a:lvl5pPr marL="3047924" marR="0" lvl="4"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Open Sans"/>
                <a:ea typeface="Open Sans"/>
                <a:cs typeface="Open Sans"/>
                <a:sym typeface="Open Sans"/>
              </a:defRPr>
            </a:lvl5pPr>
            <a:lvl6pPr marL="3657509" marR="0" lvl="5"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Open Sans"/>
                <a:ea typeface="Open Sans"/>
                <a:cs typeface="Open Sans"/>
                <a:sym typeface="Open Sans"/>
              </a:defRPr>
            </a:lvl6pPr>
            <a:lvl7pPr marL="4267093" marR="0" lvl="6" indent="-423323" algn="l" rtl="0">
              <a:lnSpc>
                <a:spcPct val="90000"/>
              </a:lnSpc>
              <a:spcBef>
                <a:spcPts val="1600"/>
              </a:spcBef>
              <a:spcAft>
                <a:spcPts val="0"/>
              </a:spcAft>
              <a:buClr>
                <a:schemeClr val="dk1"/>
              </a:buClr>
              <a:buSzPts val="1400"/>
              <a:buFont typeface="Arial"/>
              <a:buChar char="•"/>
              <a:defRPr sz="1867" b="0" i="0" u="none" strike="noStrike" cap="none">
                <a:solidFill>
                  <a:schemeClr val="dk1"/>
                </a:solidFill>
                <a:latin typeface="Open Sans"/>
                <a:ea typeface="Open Sans"/>
                <a:cs typeface="Open Sans"/>
                <a:sym typeface="Open Sans"/>
              </a:defRPr>
            </a:lvl7pPr>
            <a:lvl8pPr marL="4876678" marR="0" lvl="7" indent="-423323" algn="l" rtl="0">
              <a:lnSpc>
                <a:spcPct val="90000"/>
              </a:lnSpc>
              <a:spcBef>
                <a:spcPts val="1600"/>
              </a:spcBef>
              <a:spcAft>
                <a:spcPts val="0"/>
              </a:spcAft>
              <a:buClr>
                <a:schemeClr val="dk1"/>
              </a:buClr>
              <a:buSzPts val="1400"/>
              <a:buFont typeface="Arial"/>
              <a:buChar char="•"/>
              <a:defRPr sz="1867" b="0" i="0" u="none" strike="noStrike" cap="none">
                <a:solidFill>
                  <a:schemeClr val="dk1"/>
                </a:solidFill>
                <a:latin typeface="Open Sans"/>
                <a:ea typeface="Open Sans"/>
                <a:cs typeface="Open Sans"/>
                <a:sym typeface="Open Sans"/>
              </a:defRPr>
            </a:lvl8pPr>
            <a:lvl9pPr marL="5486263" marR="0" lvl="8" indent="-423323" algn="l" rtl="0">
              <a:lnSpc>
                <a:spcPct val="90000"/>
              </a:lnSpc>
              <a:spcBef>
                <a:spcPts val="1600"/>
              </a:spcBef>
              <a:spcAft>
                <a:spcPts val="1600"/>
              </a:spcAft>
              <a:buClr>
                <a:schemeClr val="dk1"/>
              </a:buClr>
              <a:buSzPts val="1400"/>
              <a:buFont typeface="Arial"/>
              <a:buChar char="•"/>
              <a:defRPr sz="1867" b="0" i="0" u="none" strike="noStrike" cap="none">
                <a:solidFill>
                  <a:schemeClr val="dk1"/>
                </a:solidFill>
                <a:latin typeface="Open Sans"/>
                <a:ea typeface="Open Sans"/>
                <a:cs typeface="Open Sans"/>
                <a:sym typeface="Open Sans"/>
              </a:defRPr>
            </a:lvl9pPr>
          </a:lstStyle>
          <a:p>
            <a:endParaRPr/>
          </a:p>
        </p:txBody>
      </p:sp>
      <p:sp>
        <p:nvSpPr>
          <p:cNvPr id="60" name="Google Shape;60;p14"/>
          <p:cNvSpPr txBox="1">
            <a:spLocks noGrp="1"/>
          </p:cNvSpPr>
          <p:nvPr>
            <p:ph type="body" idx="2"/>
          </p:nvPr>
        </p:nvSpPr>
        <p:spPr>
          <a:xfrm>
            <a:off x="6172200" y="1825625"/>
            <a:ext cx="5181600" cy="4351200"/>
          </a:xfrm>
          <a:prstGeom prst="rect">
            <a:avLst/>
          </a:prstGeom>
          <a:noFill/>
          <a:ln>
            <a:noFill/>
          </a:ln>
        </p:spPr>
        <p:txBody>
          <a:bodyPr spcFirstLastPara="1" wrap="square" lIns="68575" tIns="34275" rIns="68575" bIns="34275" anchor="t" anchorCtr="0">
            <a:normAutofit/>
          </a:bodyPr>
          <a:lstStyle>
            <a:lvl1pPr marL="609585" marR="0" lvl="0" indent="-482588" algn="l" rtl="0">
              <a:lnSpc>
                <a:spcPct val="90000"/>
              </a:lnSpc>
              <a:spcBef>
                <a:spcPts val="1067"/>
              </a:spcBef>
              <a:spcAft>
                <a:spcPts val="0"/>
              </a:spcAft>
              <a:buClr>
                <a:schemeClr val="dk1"/>
              </a:buClr>
              <a:buSzPts val="2100"/>
              <a:buFont typeface="Arial"/>
              <a:buChar char="•"/>
              <a:defRPr sz="2800" b="0" i="0" u="none" strike="noStrike" cap="none">
                <a:solidFill>
                  <a:schemeClr val="dk1"/>
                </a:solidFill>
                <a:latin typeface="Open Sans"/>
                <a:ea typeface="Open Sans"/>
                <a:cs typeface="Open Sans"/>
                <a:sym typeface="Open Sans"/>
              </a:defRPr>
            </a:lvl1pPr>
            <a:lvl2pPr marL="1219170" marR="0" lvl="1" indent="-457189"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Open Sans"/>
                <a:ea typeface="Open Sans"/>
                <a:cs typeface="Open Sans"/>
                <a:sym typeface="Open Sans"/>
              </a:defRPr>
            </a:lvl2pPr>
            <a:lvl3pPr marL="1828754" marR="0" lvl="2" indent="-431789"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Open Sans"/>
                <a:ea typeface="Open Sans"/>
                <a:cs typeface="Open Sans"/>
                <a:sym typeface="Open Sans"/>
              </a:defRPr>
            </a:lvl3pPr>
            <a:lvl4pPr marL="2438339" marR="0" lvl="3"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Open Sans"/>
                <a:ea typeface="Open Sans"/>
                <a:cs typeface="Open Sans"/>
                <a:sym typeface="Open Sans"/>
              </a:defRPr>
            </a:lvl4pPr>
            <a:lvl5pPr marL="3047924" marR="0" lvl="4"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Open Sans"/>
                <a:ea typeface="Open Sans"/>
                <a:cs typeface="Open Sans"/>
                <a:sym typeface="Open Sans"/>
              </a:defRPr>
            </a:lvl5pPr>
            <a:lvl6pPr marL="3657509" marR="0" lvl="5"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Open Sans"/>
                <a:ea typeface="Open Sans"/>
                <a:cs typeface="Open Sans"/>
                <a:sym typeface="Open Sans"/>
              </a:defRPr>
            </a:lvl6pPr>
            <a:lvl7pPr marL="4267093" marR="0" lvl="6" indent="-423323" algn="l" rtl="0">
              <a:lnSpc>
                <a:spcPct val="90000"/>
              </a:lnSpc>
              <a:spcBef>
                <a:spcPts val="1600"/>
              </a:spcBef>
              <a:spcAft>
                <a:spcPts val="0"/>
              </a:spcAft>
              <a:buClr>
                <a:schemeClr val="dk1"/>
              </a:buClr>
              <a:buSzPts val="1400"/>
              <a:buFont typeface="Arial"/>
              <a:buChar char="•"/>
              <a:defRPr sz="1867" b="0" i="0" u="none" strike="noStrike" cap="none">
                <a:solidFill>
                  <a:schemeClr val="dk1"/>
                </a:solidFill>
                <a:latin typeface="Open Sans"/>
                <a:ea typeface="Open Sans"/>
                <a:cs typeface="Open Sans"/>
                <a:sym typeface="Open Sans"/>
              </a:defRPr>
            </a:lvl7pPr>
            <a:lvl8pPr marL="4876678" marR="0" lvl="7" indent="-423323" algn="l" rtl="0">
              <a:lnSpc>
                <a:spcPct val="90000"/>
              </a:lnSpc>
              <a:spcBef>
                <a:spcPts val="1600"/>
              </a:spcBef>
              <a:spcAft>
                <a:spcPts val="0"/>
              </a:spcAft>
              <a:buClr>
                <a:schemeClr val="dk1"/>
              </a:buClr>
              <a:buSzPts val="1400"/>
              <a:buFont typeface="Arial"/>
              <a:buChar char="•"/>
              <a:defRPr sz="1867" b="0" i="0" u="none" strike="noStrike" cap="none">
                <a:solidFill>
                  <a:schemeClr val="dk1"/>
                </a:solidFill>
                <a:latin typeface="Open Sans"/>
                <a:ea typeface="Open Sans"/>
                <a:cs typeface="Open Sans"/>
                <a:sym typeface="Open Sans"/>
              </a:defRPr>
            </a:lvl8pPr>
            <a:lvl9pPr marL="5486263" marR="0" lvl="8" indent="-423323" algn="l" rtl="0">
              <a:lnSpc>
                <a:spcPct val="90000"/>
              </a:lnSpc>
              <a:spcBef>
                <a:spcPts val="1600"/>
              </a:spcBef>
              <a:spcAft>
                <a:spcPts val="1600"/>
              </a:spcAft>
              <a:buClr>
                <a:schemeClr val="dk1"/>
              </a:buClr>
              <a:buSzPts val="1400"/>
              <a:buFont typeface="Arial"/>
              <a:buChar char="•"/>
              <a:defRPr sz="1867" b="0" i="0" u="none" strike="noStrike" cap="none">
                <a:solidFill>
                  <a:schemeClr val="dk1"/>
                </a:solidFill>
                <a:latin typeface="Open Sans"/>
                <a:ea typeface="Open Sans"/>
                <a:cs typeface="Open Sans"/>
                <a:sym typeface="Open Sans"/>
              </a:defRPr>
            </a:lvl9pPr>
          </a:lstStyle>
          <a:p>
            <a:endParaRPr/>
          </a:p>
        </p:txBody>
      </p:sp>
      <p:sp>
        <p:nvSpPr>
          <p:cNvPr id="61" name="Google Shape;61;p14"/>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867">
                <a:solidFill>
                  <a:schemeClr val="dk1"/>
                </a:solidFill>
                <a:latin typeface="Calibri"/>
                <a:ea typeface="Calibri"/>
                <a:cs typeface="Calibri"/>
                <a:sym typeface="Calibri"/>
              </a:defRPr>
            </a:lvl1pPr>
            <a:lvl2pPr marR="0" lvl="1"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62" name="Google Shape;62;p14"/>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867">
                <a:solidFill>
                  <a:schemeClr val="dk1"/>
                </a:solidFill>
                <a:latin typeface="Calibri"/>
                <a:ea typeface="Calibri"/>
                <a:cs typeface="Calibri"/>
                <a:sym typeface="Calibri"/>
              </a:defRPr>
            </a:lvl1pPr>
            <a:lvl2pPr marR="0" lvl="1"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63" name="Google Shape;63;p14"/>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t" anchorCtr="0">
            <a:normAutofit lnSpcReduction="10000"/>
          </a:bodyPr>
          <a:lstStyle>
            <a:lvl1pPr marL="0" marR="0" lvl="0" indent="0" algn="l" rtl="0">
              <a:spcBef>
                <a:spcPts val="0"/>
              </a:spcBef>
              <a:spcAft>
                <a:spcPts val="0"/>
              </a:spcAft>
              <a:buNone/>
              <a:defRPr sz="1867">
                <a:solidFill>
                  <a:schemeClr val="dk1"/>
                </a:solidFill>
                <a:latin typeface="Calibri"/>
                <a:ea typeface="Calibri"/>
                <a:cs typeface="Calibri"/>
                <a:sym typeface="Calibri"/>
              </a:defRPr>
            </a:lvl1pPr>
            <a:lvl2pPr marL="0" marR="0" lvl="1" indent="0" algn="l" rtl="0">
              <a:spcBef>
                <a:spcPts val="0"/>
              </a:spcBef>
              <a:spcAft>
                <a:spcPts val="0"/>
              </a:spcAft>
              <a:buNone/>
              <a:defRPr sz="1867">
                <a:solidFill>
                  <a:schemeClr val="dk1"/>
                </a:solidFill>
                <a:latin typeface="Calibri"/>
                <a:ea typeface="Calibri"/>
                <a:cs typeface="Calibri"/>
                <a:sym typeface="Calibri"/>
              </a:defRPr>
            </a:lvl2pPr>
            <a:lvl3pPr marL="0" marR="0" lvl="2" indent="0" algn="l" rtl="0">
              <a:spcBef>
                <a:spcPts val="0"/>
              </a:spcBef>
              <a:spcAft>
                <a:spcPts val="0"/>
              </a:spcAft>
              <a:buNone/>
              <a:defRPr sz="1867">
                <a:solidFill>
                  <a:schemeClr val="dk1"/>
                </a:solidFill>
                <a:latin typeface="Calibri"/>
                <a:ea typeface="Calibri"/>
                <a:cs typeface="Calibri"/>
                <a:sym typeface="Calibri"/>
              </a:defRPr>
            </a:lvl3pPr>
            <a:lvl4pPr marL="0" marR="0" lvl="3" indent="0" algn="l" rtl="0">
              <a:spcBef>
                <a:spcPts val="0"/>
              </a:spcBef>
              <a:spcAft>
                <a:spcPts val="0"/>
              </a:spcAft>
              <a:buNone/>
              <a:defRPr sz="1867">
                <a:solidFill>
                  <a:schemeClr val="dk1"/>
                </a:solidFill>
                <a:latin typeface="Calibri"/>
                <a:ea typeface="Calibri"/>
                <a:cs typeface="Calibri"/>
                <a:sym typeface="Calibri"/>
              </a:defRPr>
            </a:lvl4pPr>
            <a:lvl5pPr marL="0" marR="0" lvl="4" indent="0" algn="l" rtl="0">
              <a:spcBef>
                <a:spcPts val="0"/>
              </a:spcBef>
              <a:spcAft>
                <a:spcPts val="0"/>
              </a:spcAft>
              <a:buNone/>
              <a:defRPr sz="1867">
                <a:solidFill>
                  <a:schemeClr val="dk1"/>
                </a:solidFill>
                <a:latin typeface="Calibri"/>
                <a:ea typeface="Calibri"/>
                <a:cs typeface="Calibri"/>
                <a:sym typeface="Calibri"/>
              </a:defRPr>
            </a:lvl5pPr>
            <a:lvl6pPr marL="0" marR="0" lvl="5" indent="0" algn="l" rtl="0">
              <a:spcBef>
                <a:spcPts val="0"/>
              </a:spcBef>
              <a:spcAft>
                <a:spcPts val="0"/>
              </a:spcAft>
              <a:buNone/>
              <a:defRPr sz="1867">
                <a:solidFill>
                  <a:schemeClr val="dk1"/>
                </a:solidFill>
                <a:latin typeface="Calibri"/>
                <a:ea typeface="Calibri"/>
                <a:cs typeface="Calibri"/>
                <a:sym typeface="Calibri"/>
              </a:defRPr>
            </a:lvl6pPr>
            <a:lvl7pPr marL="0" marR="0" lvl="6" indent="0" algn="l" rtl="0">
              <a:spcBef>
                <a:spcPts val="0"/>
              </a:spcBef>
              <a:spcAft>
                <a:spcPts val="0"/>
              </a:spcAft>
              <a:buNone/>
              <a:defRPr sz="1867">
                <a:solidFill>
                  <a:schemeClr val="dk1"/>
                </a:solidFill>
                <a:latin typeface="Calibri"/>
                <a:ea typeface="Calibri"/>
                <a:cs typeface="Calibri"/>
                <a:sym typeface="Calibri"/>
              </a:defRPr>
            </a:lvl7pPr>
            <a:lvl8pPr marL="0" marR="0" lvl="7" indent="0" algn="l" rtl="0">
              <a:spcBef>
                <a:spcPts val="0"/>
              </a:spcBef>
              <a:spcAft>
                <a:spcPts val="0"/>
              </a:spcAft>
              <a:buNone/>
              <a:defRPr sz="1867">
                <a:solidFill>
                  <a:schemeClr val="dk1"/>
                </a:solidFill>
                <a:latin typeface="Calibri"/>
                <a:ea typeface="Calibri"/>
                <a:cs typeface="Calibri"/>
                <a:sym typeface="Calibri"/>
              </a:defRPr>
            </a:lvl8pPr>
            <a:lvl9pPr marL="0" marR="0" lvl="8" indent="0" algn="l" rtl="0">
              <a:spcBef>
                <a:spcPts val="0"/>
              </a:spcBef>
              <a:spcAft>
                <a:spcPts val="0"/>
              </a:spcAft>
              <a:buNone/>
              <a:defRPr sz="1867">
                <a:solidFill>
                  <a:schemeClr val="dk1"/>
                </a:solidFill>
                <a:latin typeface="Calibri"/>
                <a:ea typeface="Calibri"/>
                <a:cs typeface="Calibri"/>
                <a:sym typeface="Calibri"/>
              </a:defRPr>
            </a:lvl9pPr>
          </a:lstStyle>
          <a:p>
            <a:fld id="{00000000-1234-1234-1234-123412341234}" type="slidenum">
              <a:rPr lang="no" smtClean="0"/>
              <a:pPr/>
              <a:t>‹#›</a:t>
            </a:fld>
            <a:endParaRPr lang="no"/>
          </a:p>
        </p:txBody>
      </p:sp>
    </p:spTree>
    <p:extLst>
      <p:ext uri="{BB962C8B-B14F-4D97-AF65-F5344CB8AC3E}">
        <p14:creationId xmlns:p14="http://schemas.microsoft.com/office/powerpoint/2010/main" val="319364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8" name="Text Placeholder 18"/>
          <p:cNvSpPr>
            <a:spLocks noGrp="1"/>
          </p:cNvSpPr>
          <p:nvPr>
            <p:ph type="body" sz="quarter" idx="10" hasCustomPrompt="1"/>
          </p:nvPr>
        </p:nvSpPr>
        <p:spPr>
          <a:xfrm>
            <a:off x="3306386" y="406401"/>
            <a:ext cx="5579228" cy="852487"/>
          </a:xfrm>
          <a:prstGeom prst="rect">
            <a:avLst/>
          </a:prstGeom>
        </p:spPr>
        <p:txBody>
          <a:bodyPr/>
          <a:lstStyle>
            <a:lvl1pPr marL="0" indent="0" algn="ctr">
              <a:buNone/>
              <a:defRPr sz="4200" b="1"/>
            </a:lvl1pPr>
          </a:lstStyle>
          <a:p>
            <a:pPr lvl="0"/>
            <a:r>
              <a:rPr lang="en-US" dirty="0"/>
              <a:t>ECO PRESENTATION</a:t>
            </a:r>
            <a:endParaRPr lang="ru-RU" dirty="0"/>
          </a:p>
        </p:txBody>
      </p:sp>
      <p:sp>
        <p:nvSpPr>
          <p:cNvPr id="3" name="Text Placeholder 20"/>
          <p:cNvSpPr>
            <a:spLocks noGrp="1"/>
          </p:cNvSpPr>
          <p:nvPr>
            <p:ph type="body" sz="quarter" idx="11" hasCustomPrompt="1"/>
          </p:nvPr>
        </p:nvSpPr>
        <p:spPr>
          <a:xfrm>
            <a:off x="1215002" y="5176326"/>
            <a:ext cx="1884659" cy="333321"/>
          </a:xfrm>
          <a:prstGeom prst="rect">
            <a:avLst/>
          </a:prstGeom>
        </p:spPr>
        <p:txBody>
          <a:bodyPr/>
          <a:lstStyle>
            <a:lvl1pPr marL="0" indent="0" algn="ctr">
              <a:buNone/>
              <a:defRPr sz="1800" b="1" baseline="0">
                <a:latin typeface="+mn-lt"/>
              </a:defRPr>
            </a:lvl1pPr>
          </a:lstStyle>
          <a:p>
            <a:pPr lvl="0"/>
            <a:r>
              <a:rPr lang="en-US" dirty="0"/>
              <a:t>TITLE 01</a:t>
            </a:r>
            <a:endParaRPr lang="ru-RU" dirty="0"/>
          </a:p>
        </p:txBody>
      </p:sp>
      <p:sp>
        <p:nvSpPr>
          <p:cNvPr id="4" name="Text Placeholder 22"/>
          <p:cNvSpPr>
            <a:spLocks noGrp="1"/>
          </p:cNvSpPr>
          <p:nvPr>
            <p:ph type="body" sz="quarter" idx="12" hasCustomPrompt="1"/>
          </p:nvPr>
        </p:nvSpPr>
        <p:spPr>
          <a:xfrm>
            <a:off x="1385201" y="5582269"/>
            <a:ext cx="1544260" cy="1116012"/>
          </a:xfrm>
          <a:prstGeom prst="rect">
            <a:avLst/>
          </a:prstGeom>
        </p:spPr>
        <p:txBody>
          <a:bodyPr/>
          <a:lstStyle>
            <a:lvl1pPr marL="0" indent="0">
              <a:buNone/>
              <a:defRPr sz="1100"/>
            </a:lvl1pPr>
          </a:lstStyle>
          <a:p>
            <a:pPr algn="ctr" eaLnBrk="1" hangingPunct="1"/>
            <a:r>
              <a:rPr lang="en-US" altLang="ru-RU" sz="1100" dirty="0">
                <a:solidFill>
                  <a:schemeClr val="tx1"/>
                </a:solidFill>
                <a:latin typeface="Open Sans" panose="020B0606030504020204" pitchFamily="34" charset="0"/>
              </a:rPr>
              <a:t>Lorem ipsum dolor sit amet, consectetur adipiscing elit, sed do eiusmod tempor incididunt ut labore</a:t>
            </a:r>
            <a:endParaRPr lang="ru-RU" altLang="ru-RU" sz="1100" dirty="0">
              <a:solidFill>
                <a:schemeClr val="tx1"/>
              </a:solidFill>
              <a:latin typeface="Open Sans" panose="020B0606030504020204" pitchFamily="34" charset="0"/>
            </a:endParaRPr>
          </a:p>
        </p:txBody>
      </p:sp>
      <p:sp>
        <p:nvSpPr>
          <p:cNvPr id="5" name="Text Placeholder 20"/>
          <p:cNvSpPr>
            <a:spLocks noGrp="1"/>
          </p:cNvSpPr>
          <p:nvPr>
            <p:ph type="body" sz="quarter" idx="13" hasCustomPrompt="1"/>
          </p:nvPr>
        </p:nvSpPr>
        <p:spPr>
          <a:xfrm>
            <a:off x="3911707" y="5176326"/>
            <a:ext cx="1884659" cy="333321"/>
          </a:xfrm>
          <a:prstGeom prst="rect">
            <a:avLst/>
          </a:prstGeom>
        </p:spPr>
        <p:txBody>
          <a:bodyPr/>
          <a:lstStyle>
            <a:lvl1pPr marL="0" indent="0" algn="ctr">
              <a:buNone/>
              <a:defRPr sz="1800" b="1" baseline="0">
                <a:latin typeface="+mn-lt"/>
              </a:defRPr>
            </a:lvl1pPr>
          </a:lstStyle>
          <a:p>
            <a:pPr lvl="0"/>
            <a:r>
              <a:rPr lang="en-US" dirty="0"/>
              <a:t>TITLE 01</a:t>
            </a:r>
            <a:endParaRPr lang="ru-RU" dirty="0"/>
          </a:p>
        </p:txBody>
      </p:sp>
      <p:sp>
        <p:nvSpPr>
          <p:cNvPr id="6" name="Text Placeholder 22"/>
          <p:cNvSpPr>
            <a:spLocks noGrp="1"/>
          </p:cNvSpPr>
          <p:nvPr>
            <p:ph type="body" sz="quarter" idx="14" hasCustomPrompt="1"/>
          </p:nvPr>
        </p:nvSpPr>
        <p:spPr>
          <a:xfrm>
            <a:off x="4081906" y="5582269"/>
            <a:ext cx="1544260" cy="1116012"/>
          </a:xfrm>
          <a:prstGeom prst="rect">
            <a:avLst/>
          </a:prstGeom>
        </p:spPr>
        <p:txBody>
          <a:bodyPr/>
          <a:lstStyle>
            <a:lvl1pPr marL="0" indent="0">
              <a:buNone/>
              <a:defRPr sz="1100"/>
            </a:lvl1pPr>
          </a:lstStyle>
          <a:p>
            <a:pPr algn="ctr" eaLnBrk="1" hangingPunct="1"/>
            <a:r>
              <a:rPr lang="en-US" altLang="ru-RU" sz="1100" dirty="0">
                <a:solidFill>
                  <a:schemeClr val="tx1"/>
                </a:solidFill>
                <a:latin typeface="Open Sans" panose="020B0606030504020204" pitchFamily="34" charset="0"/>
              </a:rPr>
              <a:t>Lorem ipsum dolor sit amet, consectetur adipiscing elit, sed do eiusmod tempor incididunt ut labore</a:t>
            </a:r>
            <a:endParaRPr lang="ru-RU" altLang="ru-RU" sz="1100" dirty="0">
              <a:solidFill>
                <a:schemeClr val="tx1"/>
              </a:solidFill>
              <a:latin typeface="Open Sans" panose="020B0606030504020204" pitchFamily="34" charset="0"/>
            </a:endParaRPr>
          </a:p>
        </p:txBody>
      </p:sp>
      <p:sp>
        <p:nvSpPr>
          <p:cNvPr id="7" name="Text Placeholder 20"/>
          <p:cNvSpPr>
            <a:spLocks noGrp="1"/>
          </p:cNvSpPr>
          <p:nvPr>
            <p:ph type="body" sz="quarter" idx="15" hasCustomPrompt="1"/>
          </p:nvPr>
        </p:nvSpPr>
        <p:spPr>
          <a:xfrm>
            <a:off x="6616442" y="5176326"/>
            <a:ext cx="1884659" cy="333321"/>
          </a:xfrm>
          <a:prstGeom prst="rect">
            <a:avLst/>
          </a:prstGeom>
        </p:spPr>
        <p:txBody>
          <a:bodyPr/>
          <a:lstStyle>
            <a:lvl1pPr marL="0" indent="0" algn="ctr">
              <a:buNone/>
              <a:defRPr sz="1800" b="1" baseline="0">
                <a:latin typeface="+mn-lt"/>
              </a:defRPr>
            </a:lvl1pPr>
          </a:lstStyle>
          <a:p>
            <a:pPr lvl="0"/>
            <a:r>
              <a:rPr lang="en-US" dirty="0"/>
              <a:t>TITLE 01</a:t>
            </a:r>
            <a:endParaRPr lang="ru-RU" dirty="0"/>
          </a:p>
        </p:txBody>
      </p:sp>
      <p:sp>
        <p:nvSpPr>
          <p:cNvPr id="9" name="Text Placeholder 22"/>
          <p:cNvSpPr>
            <a:spLocks noGrp="1"/>
          </p:cNvSpPr>
          <p:nvPr>
            <p:ph type="body" sz="quarter" idx="16" hasCustomPrompt="1"/>
          </p:nvPr>
        </p:nvSpPr>
        <p:spPr>
          <a:xfrm>
            <a:off x="6786641" y="5582269"/>
            <a:ext cx="1544260" cy="1116012"/>
          </a:xfrm>
          <a:prstGeom prst="rect">
            <a:avLst/>
          </a:prstGeom>
        </p:spPr>
        <p:txBody>
          <a:bodyPr/>
          <a:lstStyle>
            <a:lvl1pPr marL="0" indent="0">
              <a:buNone/>
              <a:defRPr sz="1100"/>
            </a:lvl1pPr>
          </a:lstStyle>
          <a:p>
            <a:pPr algn="ctr" eaLnBrk="1" hangingPunct="1"/>
            <a:r>
              <a:rPr lang="en-US" altLang="ru-RU" sz="1100" dirty="0">
                <a:solidFill>
                  <a:schemeClr val="tx1"/>
                </a:solidFill>
                <a:latin typeface="Open Sans" panose="020B0606030504020204" pitchFamily="34" charset="0"/>
              </a:rPr>
              <a:t>Lorem ipsum dolor sit amet, consectetur adipiscing elit, sed do eiusmod tempor incididunt ut labore</a:t>
            </a:r>
            <a:endParaRPr lang="ru-RU" altLang="ru-RU" sz="1100" dirty="0">
              <a:solidFill>
                <a:schemeClr val="tx1"/>
              </a:solidFill>
              <a:latin typeface="Open Sans" panose="020B0606030504020204" pitchFamily="34" charset="0"/>
            </a:endParaRPr>
          </a:p>
        </p:txBody>
      </p:sp>
      <p:sp>
        <p:nvSpPr>
          <p:cNvPr id="10" name="Text Placeholder 20"/>
          <p:cNvSpPr>
            <a:spLocks noGrp="1"/>
          </p:cNvSpPr>
          <p:nvPr>
            <p:ph type="body" sz="quarter" idx="17" hasCustomPrompt="1"/>
          </p:nvPr>
        </p:nvSpPr>
        <p:spPr>
          <a:xfrm>
            <a:off x="9321177" y="5176326"/>
            <a:ext cx="1884659" cy="333321"/>
          </a:xfrm>
          <a:prstGeom prst="rect">
            <a:avLst/>
          </a:prstGeom>
        </p:spPr>
        <p:txBody>
          <a:bodyPr/>
          <a:lstStyle>
            <a:lvl1pPr marL="0" indent="0" algn="ctr">
              <a:buNone/>
              <a:defRPr sz="1800" b="1" baseline="0">
                <a:latin typeface="+mn-lt"/>
              </a:defRPr>
            </a:lvl1pPr>
          </a:lstStyle>
          <a:p>
            <a:pPr lvl="0"/>
            <a:r>
              <a:rPr lang="en-US" dirty="0"/>
              <a:t>TITLE 01</a:t>
            </a:r>
            <a:endParaRPr lang="ru-RU" dirty="0"/>
          </a:p>
        </p:txBody>
      </p:sp>
      <p:sp>
        <p:nvSpPr>
          <p:cNvPr id="11" name="Text Placeholder 22"/>
          <p:cNvSpPr>
            <a:spLocks noGrp="1"/>
          </p:cNvSpPr>
          <p:nvPr>
            <p:ph type="body" sz="quarter" idx="18" hasCustomPrompt="1"/>
          </p:nvPr>
        </p:nvSpPr>
        <p:spPr>
          <a:xfrm>
            <a:off x="9491376" y="5582269"/>
            <a:ext cx="1544260" cy="1116012"/>
          </a:xfrm>
          <a:prstGeom prst="rect">
            <a:avLst/>
          </a:prstGeom>
        </p:spPr>
        <p:txBody>
          <a:bodyPr/>
          <a:lstStyle>
            <a:lvl1pPr marL="0" indent="0">
              <a:buNone/>
              <a:defRPr sz="1100"/>
            </a:lvl1pPr>
          </a:lstStyle>
          <a:p>
            <a:pPr algn="ctr" eaLnBrk="1" hangingPunct="1"/>
            <a:r>
              <a:rPr lang="en-US" altLang="ru-RU" sz="1100" dirty="0">
                <a:solidFill>
                  <a:schemeClr val="tx1"/>
                </a:solidFill>
                <a:latin typeface="Open Sans" panose="020B0606030504020204" pitchFamily="34" charset="0"/>
              </a:rPr>
              <a:t>Lorem ipsum dolor sit amet, consectetur adipiscing elit, sed do eiusmod tempor incididunt ut labore</a:t>
            </a:r>
            <a:endParaRPr lang="ru-RU" altLang="ru-RU" sz="1100" dirty="0">
              <a:solidFill>
                <a:schemeClr val="tx1"/>
              </a:solidFill>
              <a:latin typeface="Open Sans" panose="020B0606030504020204" pitchFamily="34" charset="0"/>
            </a:endParaRPr>
          </a:p>
        </p:txBody>
      </p:sp>
      <p:sp>
        <p:nvSpPr>
          <p:cNvPr id="12" name="Text Placeholder 20"/>
          <p:cNvSpPr>
            <a:spLocks noGrp="1"/>
          </p:cNvSpPr>
          <p:nvPr>
            <p:ph type="body" sz="quarter" idx="19" hasCustomPrompt="1"/>
          </p:nvPr>
        </p:nvSpPr>
        <p:spPr>
          <a:xfrm>
            <a:off x="804297" y="1557472"/>
            <a:ext cx="1884659" cy="333321"/>
          </a:xfrm>
          <a:prstGeom prst="rect">
            <a:avLst/>
          </a:prstGeom>
        </p:spPr>
        <p:txBody>
          <a:bodyPr/>
          <a:lstStyle>
            <a:lvl1pPr marL="0" indent="0" algn="ctr">
              <a:buNone/>
              <a:defRPr sz="1800" b="1" baseline="0">
                <a:latin typeface="+mn-lt"/>
              </a:defRPr>
            </a:lvl1pPr>
          </a:lstStyle>
          <a:p>
            <a:pPr lvl="0"/>
            <a:r>
              <a:rPr lang="en-US" dirty="0"/>
              <a:t>TITLE 01</a:t>
            </a:r>
            <a:endParaRPr lang="ru-RU" dirty="0"/>
          </a:p>
        </p:txBody>
      </p:sp>
      <p:sp>
        <p:nvSpPr>
          <p:cNvPr id="13" name="Text Placeholder 22"/>
          <p:cNvSpPr>
            <a:spLocks noGrp="1"/>
          </p:cNvSpPr>
          <p:nvPr>
            <p:ph type="body" sz="quarter" idx="20" hasCustomPrompt="1"/>
          </p:nvPr>
        </p:nvSpPr>
        <p:spPr>
          <a:xfrm>
            <a:off x="974496" y="1963415"/>
            <a:ext cx="1544260" cy="1116012"/>
          </a:xfrm>
          <a:prstGeom prst="rect">
            <a:avLst/>
          </a:prstGeom>
        </p:spPr>
        <p:txBody>
          <a:bodyPr/>
          <a:lstStyle>
            <a:lvl1pPr marL="0" indent="0">
              <a:buNone/>
              <a:defRPr sz="1100"/>
            </a:lvl1pPr>
          </a:lstStyle>
          <a:p>
            <a:pPr algn="ctr" eaLnBrk="1" hangingPunct="1"/>
            <a:r>
              <a:rPr lang="en-US" altLang="ru-RU" sz="1100" dirty="0">
                <a:solidFill>
                  <a:schemeClr val="tx1"/>
                </a:solidFill>
                <a:latin typeface="Open Sans" panose="020B0606030504020204" pitchFamily="34" charset="0"/>
              </a:rPr>
              <a:t>Lorem ipsum dolor sit amet, consectetur adipiscing elit, sed do eiusmod tempor incididunt ut labore</a:t>
            </a:r>
            <a:endParaRPr lang="ru-RU" altLang="ru-RU" sz="1100" dirty="0">
              <a:solidFill>
                <a:schemeClr val="tx1"/>
              </a:solidFill>
              <a:latin typeface="Open Sans" panose="020B0606030504020204" pitchFamily="34" charset="0"/>
            </a:endParaRPr>
          </a:p>
        </p:txBody>
      </p:sp>
      <p:sp>
        <p:nvSpPr>
          <p:cNvPr id="14" name="Text Placeholder 20"/>
          <p:cNvSpPr>
            <a:spLocks noGrp="1"/>
          </p:cNvSpPr>
          <p:nvPr>
            <p:ph type="body" sz="quarter" idx="21" hasCustomPrompt="1"/>
          </p:nvPr>
        </p:nvSpPr>
        <p:spPr>
          <a:xfrm>
            <a:off x="3501002" y="1557472"/>
            <a:ext cx="1884659" cy="333321"/>
          </a:xfrm>
          <a:prstGeom prst="rect">
            <a:avLst/>
          </a:prstGeom>
        </p:spPr>
        <p:txBody>
          <a:bodyPr/>
          <a:lstStyle>
            <a:lvl1pPr marL="0" indent="0" algn="ctr">
              <a:buNone/>
              <a:defRPr sz="1800" b="1" baseline="0">
                <a:latin typeface="+mn-lt"/>
              </a:defRPr>
            </a:lvl1pPr>
          </a:lstStyle>
          <a:p>
            <a:pPr lvl="0"/>
            <a:r>
              <a:rPr lang="en-US" dirty="0"/>
              <a:t>TITLE 01</a:t>
            </a:r>
            <a:endParaRPr lang="ru-RU" dirty="0"/>
          </a:p>
        </p:txBody>
      </p:sp>
      <p:sp>
        <p:nvSpPr>
          <p:cNvPr id="15" name="Text Placeholder 22"/>
          <p:cNvSpPr>
            <a:spLocks noGrp="1"/>
          </p:cNvSpPr>
          <p:nvPr>
            <p:ph type="body" sz="quarter" idx="22" hasCustomPrompt="1"/>
          </p:nvPr>
        </p:nvSpPr>
        <p:spPr>
          <a:xfrm>
            <a:off x="3671201" y="1963415"/>
            <a:ext cx="1544260" cy="1116012"/>
          </a:xfrm>
          <a:prstGeom prst="rect">
            <a:avLst/>
          </a:prstGeom>
        </p:spPr>
        <p:txBody>
          <a:bodyPr/>
          <a:lstStyle>
            <a:lvl1pPr marL="0" indent="0">
              <a:buNone/>
              <a:defRPr sz="1100"/>
            </a:lvl1pPr>
          </a:lstStyle>
          <a:p>
            <a:pPr algn="ctr" eaLnBrk="1" hangingPunct="1"/>
            <a:r>
              <a:rPr lang="en-US" altLang="ru-RU" sz="1100" dirty="0">
                <a:solidFill>
                  <a:schemeClr val="tx1"/>
                </a:solidFill>
                <a:latin typeface="Open Sans" panose="020B0606030504020204" pitchFamily="34" charset="0"/>
              </a:rPr>
              <a:t>Lorem ipsum dolor sit amet, consectetur adipiscing elit, sed do eiusmod tempor incididunt ut labore</a:t>
            </a:r>
            <a:endParaRPr lang="ru-RU" altLang="ru-RU" sz="1100" dirty="0">
              <a:solidFill>
                <a:schemeClr val="tx1"/>
              </a:solidFill>
              <a:latin typeface="Open Sans" panose="020B0606030504020204" pitchFamily="34" charset="0"/>
            </a:endParaRPr>
          </a:p>
        </p:txBody>
      </p:sp>
      <p:sp>
        <p:nvSpPr>
          <p:cNvPr id="16" name="Text Placeholder 20"/>
          <p:cNvSpPr>
            <a:spLocks noGrp="1"/>
          </p:cNvSpPr>
          <p:nvPr>
            <p:ph type="body" sz="quarter" idx="23" hasCustomPrompt="1"/>
          </p:nvPr>
        </p:nvSpPr>
        <p:spPr>
          <a:xfrm>
            <a:off x="6205737" y="1557472"/>
            <a:ext cx="1884659" cy="333321"/>
          </a:xfrm>
          <a:prstGeom prst="rect">
            <a:avLst/>
          </a:prstGeom>
        </p:spPr>
        <p:txBody>
          <a:bodyPr/>
          <a:lstStyle>
            <a:lvl1pPr marL="0" indent="0" algn="ctr">
              <a:buNone/>
              <a:defRPr sz="1800" b="1" baseline="0">
                <a:latin typeface="+mn-lt"/>
              </a:defRPr>
            </a:lvl1pPr>
          </a:lstStyle>
          <a:p>
            <a:pPr lvl="0"/>
            <a:r>
              <a:rPr lang="en-US" dirty="0"/>
              <a:t>TITLE 01</a:t>
            </a:r>
            <a:endParaRPr lang="ru-RU" dirty="0"/>
          </a:p>
        </p:txBody>
      </p:sp>
      <p:sp>
        <p:nvSpPr>
          <p:cNvPr id="17" name="Text Placeholder 22"/>
          <p:cNvSpPr>
            <a:spLocks noGrp="1"/>
          </p:cNvSpPr>
          <p:nvPr>
            <p:ph type="body" sz="quarter" idx="24" hasCustomPrompt="1"/>
          </p:nvPr>
        </p:nvSpPr>
        <p:spPr>
          <a:xfrm>
            <a:off x="6375936" y="1963415"/>
            <a:ext cx="1544260" cy="1116012"/>
          </a:xfrm>
          <a:prstGeom prst="rect">
            <a:avLst/>
          </a:prstGeom>
        </p:spPr>
        <p:txBody>
          <a:bodyPr/>
          <a:lstStyle>
            <a:lvl1pPr marL="0" indent="0">
              <a:buNone/>
              <a:defRPr sz="1100"/>
            </a:lvl1pPr>
          </a:lstStyle>
          <a:p>
            <a:pPr algn="ctr" eaLnBrk="1" hangingPunct="1"/>
            <a:r>
              <a:rPr lang="en-US" altLang="ru-RU" sz="1100" dirty="0">
                <a:solidFill>
                  <a:schemeClr val="tx1"/>
                </a:solidFill>
                <a:latin typeface="Open Sans" panose="020B0606030504020204" pitchFamily="34" charset="0"/>
              </a:rPr>
              <a:t>Lorem ipsum dolor sit amet, consectetur adipiscing elit, sed do eiusmod tempor incididunt ut labore</a:t>
            </a:r>
            <a:endParaRPr lang="ru-RU" altLang="ru-RU" sz="1100" dirty="0">
              <a:solidFill>
                <a:schemeClr val="tx1"/>
              </a:solidFill>
              <a:latin typeface="Open Sans" panose="020B0606030504020204" pitchFamily="34" charset="0"/>
            </a:endParaRPr>
          </a:p>
        </p:txBody>
      </p:sp>
      <p:sp>
        <p:nvSpPr>
          <p:cNvPr id="18" name="Text Placeholder 20"/>
          <p:cNvSpPr>
            <a:spLocks noGrp="1"/>
          </p:cNvSpPr>
          <p:nvPr>
            <p:ph type="body" sz="quarter" idx="25" hasCustomPrompt="1"/>
          </p:nvPr>
        </p:nvSpPr>
        <p:spPr>
          <a:xfrm>
            <a:off x="8910472" y="1557472"/>
            <a:ext cx="1884659" cy="333321"/>
          </a:xfrm>
          <a:prstGeom prst="rect">
            <a:avLst/>
          </a:prstGeom>
        </p:spPr>
        <p:txBody>
          <a:bodyPr/>
          <a:lstStyle>
            <a:lvl1pPr marL="0" indent="0" algn="ctr">
              <a:buNone/>
              <a:defRPr sz="1800" b="1" baseline="0">
                <a:latin typeface="+mn-lt"/>
              </a:defRPr>
            </a:lvl1pPr>
          </a:lstStyle>
          <a:p>
            <a:pPr lvl="0"/>
            <a:r>
              <a:rPr lang="en-US" dirty="0"/>
              <a:t>TITLE 01</a:t>
            </a:r>
            <a:endParaRPr lang="ru-RU" dirty="0"/>
          </a:p>
        </p:txBody>
      </p:sp>
      <p:sp>
        <p:nvSpPr>
          <p:cNvPr id="19" name="Text Placeholder 22"/>
          <p:cNvSpPr>
            <a:spLocks noGrp="1"/>
          </p:cNvSpPr>
          <p:nvPr>
            <p:ph type="body" sz="quarter" idx="26" hasCustomPrompt="1"/>
          </p:nvPr>
        </p:nvSpPr>
        <p:spPr>
          <a:xfrm>
            <a:off x="9080671" y="1963415"/>
            <a:ext cx="1544260" cy="1116012"/>
          </a:xfrm>
          <a:prstGeom prst="rect">
            <a:avLst/>
          </a:prstGeom>
        </p:spPr>
        <p:txBody>
          <a:bodyPr/>
          <a:lstStyle>
            <a:lvl1pPr marL="0" indent="0">
              <a:buNone/>
              <a:defRPr sz="1100"/>
            </a:lvl1pPr>
          </a:lstStyle>
          <a:p>
            <a:pPr algn="ctr" eaLnBrk="1" hangingPunct="1"/>
            <a:r>
              <a:rPr lang="en-US" altLang="ru-RU" sz="1100" dirty="0">
                <a:solidFill>
                  <a:schemeClr val="tx1"/>
                </a:solidFill>
                <a:latin typeface="Open Sans" panose="020B0606030504020204" pitchFamily="34" charset="0"/>
              </a:rPr>
              <a:t>Lorem ipsum dolor sit amet, consectetur adipiscing elit, sed do eiusmod tempor incididunt ut labore</a:t>
            </a:r>
            <a:endParaRPr lang="ru-RU" altLang="ru-RU" sz="1100" dirty="0">
              <a:solidFill>
                <a:schemeClr val="tx1"/>
              </a:solidFill>
              <a:latin typeface="Open Sans" panose="020B0606030504020204" pitchFamily="34" charset="0"/>
            </a:endParaRPr>
          </a:p>
        </p:txBody>
      </p:sp>
    </p:spTree>
    <p:extLst>
      <p:ext uri="{BB962C8B-B14F-4D97-AF65-F5344CB8AC3E}">
        <p14:creationId xmlns:p14="http://schemas.microsoft.com/office/powerpoint/2010/main" val="40987373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matchingName="1_Custom Layout" userDrawn="1">
  <p:cSld name="1_Custom Layout">
    <p:spTree>
      <p:nvGrpSpPr>
        <p:cNvPr id="1" name="Shape 27"/>
        <p:cNvGrpSpPr/>
        <p:nvPr/>
      </p:nvGrpSpPr>
      <p:grpSpPr>
        <a:xfrm>
          <a:off x="0" y="0"/>
          <a:ext cx="0" cy="0"/>
          <a:chOff x="0" y="0"/>
          <a:chExt cx="0" cy="0"/>
        </a:xfrm>
      </p:grpSpPr>
      <p:sp>
        <p:nvSpPr>
          <p:cNvPr id="29" name="Google Shape;29;p71"/>
          <p:cNvSpPr txBox="1">
            <a:spLocks noGrp="1"/>
          </p:cNvSpPr>
          <p:nvPr>
            <p:ph type="sldNum" idx="12"/>
          </p:nvPr>
        </p:nvSpPr>
        <p:spPr>
          <a:xfrm>
            <a:off x="623393" y="6466769"/>
            <a:ext cx="1774891"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no-NO"/>
              <a:t>‹#›</a:t>
            </a:fld>
            <a:endParaRPr/>
          </a:p>
        </p:txBody>
      </p:sp>
    </p:spTree>
    <p:extLst>
      <p:ext uri="{BB962C8B-B14F-4D97-AF65-F5344CB8AC3E}">
        <p14:creationId xmlns:p14="http://schemas.microsoft.com/office/powerpoint/2010/main" val="5570826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3_Section Header" userDrawn="1">
  <p:cSld name="3_Section Header">
    <p:spTree>
      <p:nvGrpSpPr>
        <p:cNvPr id="1" name="Shape 37"/>
        <p:cNvGrpSpPr/>
        <p:nvPr/>
      </p:nvGrpSpPr>
      <p:grpSpPr>
        <a:xfrm>
          <a:off x="0" y="0"/>
          <a:ext cx="0" cy="0"/>
          <a:chOff x="0" y="0"/>
          <a:chExt cx="0" cy="0"/>
        </a:xfrm>
      </p:grpSpPr>
      <p:sp>
        <p:nvSpPr>
          <p:cNvPr id="39" name="Google Shape;39;p74"/>
          <p:cNvSpPr txBox="1">
            <a:spLocks noGrp="1"/>
          </p:cNvSpPr>
          <p:nvPr>
            <p:ph type="body" idx="2"/>
          </p:nvPr>
        </p:nvSpPr>
        <p:spPr>
          <a:xfrm>
            <a:off x="840105" y="1800226"/>
            <a:ext cx="3855720" cy="857249"/>
          </a:xfrm>
          <a:prstGeom prst="rect">
            <a:avLst/>
          </a:prstGeom>
          <a:noFill/>
          <a:ln>
            <a:noFill/>
          </a:ln>
        </p:spPr>
        <p:txBody>
          <a:bodyPr spcFirstLastPara="1" wrap="square" lIns="91425" tIns="45700" rIns="91425" bIns="45700" anchor="t" anchorCtr="0">
            <a:noAutofit/>
          </a:bodyPr>
          <a:lstStyle>
            <a:lvl1pPr marL="457200" lvl="0" indent="-228600" algn="l">
              <a:spcBef>
                <a:spcPts val="220"/>
              </a:spcBef>
              <a:spcAft>
                <a:spcPts val="0"/>
              </a:spcAft>
              <a:buClr>
                <a:schemeClr val="dk1"/>
              </a:buClr>
              <a:buSzPts val="1100"/>
              <a:buNone/>
              <a:defRPr sz="1100">
                <a:solidFill>
                  <a:schemeClr val="dk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0" name="Google Shape;40;p74"/>
          <p:cNvSpPr txBox="1">
            <a:spLocks noGrp="1"/>
          </p:cNvSpPr>
          <p:nvPr>
            <p:ph type="body" idx="3"/>
          </p:nvPr>
        </p:nvSpPr>
        <p:spPr>
          <a:xfrm>
            <a:off x="840104" y="1442446"/>
            <a:ext cx="3199159" cy="541338"/>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Clr>
                <a:srgbClr val="B2A0C7"/>
              </a:buClr>
              <a:buSzPts val="2000"/>
              <a:buNone/>
              <a:defRPr sz="2000" b="1" i="0" u="none" strike="noStrike" cap="none">
                <a:solidFill>
                  <a:srgbClr val="B2A0C7"/>
                </a:solidFill>
                <a:latin typeface="Calibri Light" panose="020F0302020204030204" pitchFamily="34" charset="0"/>
                <a:ea typeface="Open Sans"/>
                <a:cs typeface="Calibri Light" panose="020F0302020204030204" pitchFamily="34" charset="0"/>
                <a:sym typeface="Open Sans"/>
              </a:defRPr>
            </a:lvl1pPr>
            <a:lvl2pPr marL="914400" lvl="1" indent="-38100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2pPr>
            <a:lvl3pPr marL="1371600" lvl="2" indent="-38100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3pPr>
            <a:lvl4pPr marL="1828800" lvl="3" indent="-38100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4pPr>
            <a:lvl5pPr marL="2286000" lvl="4" indent="-38100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1" name="Google Shape;41;p74"/>
          <p:cNvSpPr txBox="1">
            <a:spLocks noGrp="1"/>
          </p:cNvSpPr>
          <p:nvPr>
            <p:ph type="body" idx="4"/>
          </p:nvPr>
        </p:nvSpPr>
        <p:spPr>
          <a:xfrm>
            <a:off x="840105" y="3086101"/>
            <a:ext cx="3855720" cy="857249"/>
          </a:xfrm>
          <a:prstGeom prst="rect">
            <a:avLst/>
          </a:prstGeom>
          <a:noFill/>
          <a:ln>
            <a:noFill/>
          </a:ln>
        </p:spPr>
        <p:txBody>
          <a:bodyPr spcFirstLastPara="1" wrap="square" lIns="91425" tIns="45700" rIns="91425" bIns="45700" anchor="t" anchorCtr="0">
            <a:noAutofit/>
          </a:bodyPr>
          <a:lstStyle>
            <a:lvl1pPr marL="457200" lvl="0" indent="-228600" algn="l">
              <a:spcBef>
                <a:spcPts val="220"/>
              </a:spcBef>
              <a:spcAft>
                <a:spcPts val="0"/>
              </a:spcAft>
              <a:buClr>
                <a:schemeClr val="dk1"/>
              </a:buClr>
              <a:buSzPts val="1100"/>
              <a:buNone/>
              <a:defRPr sz="1100">
                <a:solidFill>
                  <a:schemeClr val="dk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2" name="Google Shape;42;p74"/>
          <p:cNvSpPr txBox="1">
            <a:spLocks noGrp="1"/>
          </p:cNvSpPr>
          <p:nvPr>
            <p:ph type="body" idx="5"/>
          </p:nvPr>
        </p:nvSpPr>
        <p:spPr>
          <a:xfrm>
            <a:off x="840104" y="2728321"/>
            <a:ext cx="3199159" cy="541338"/>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Clr>
                <a:schemeClr val="accent4"/>
              </a:buClr>
              <a:buSzPts val="2000"/>
              <a:buNone/>
              <a:defRPr sz="2000" b="1" i="0" u="none" strike="noStrike" cap="none">
                <a:solidFill>
                  <a:schemeClr val="accent4"/>
                </a:solidFill>
                <a:latin typeface="Calibri Light" panose="020F0302020204030204" pitchFamily="34" charset="0"/>
                <a:ea typeface="Open Sans"/>
                <a:cs typeface="Calibri Light" panose="020F0302020204030204" pitchFamily="34" charset="0"/>
                <a:sym typeface="Open Sans"/>
              </a:defRPr>
            </a:lvl1pPr>
            <a:lvl2pPr marL="914400" lvl="1" indent="-38100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2pPr>
            <a:lvl3pPr marL="1371600" lvl="2" indent="-38100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3pPr>
            <a:lvl4pPr marL="1828800" lvl="3" indent="-38100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4pPr>
            <a:lvl5pPr marL="2286000" lvl="4" indent="-38100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3" name="Google Shape;43;p74"/>
          <p:cNvSpPr txBox="1">
            <a:spLocks noGrp="1"/>
          </p:cNvSpPr>
          <p:nvPr>
            <p:ph type="body" idx="6"/>
          </p:nvPr>
        </p:nvSpPr>
        <p:spPr>
          <a:xfrm>
            <a:off x="840105" y="4371976"/>
            <a:ext cx="3855720" cy="857249"/>
          </a:xfrm>
          <a:prstGeom prst="rect">
            <a:avLst/>
          </a:prstGeom>
          <a:noFill/>
          <a:ln>
            <a:noFill/>
          </a:ln>
        </p:spPr>
        <p:txBody>
          <a:bodyPr spcFirstLastPara="1" wrap="square" lIns="91425" tIns="45700" rIns="91425" bIns="45700" anchor="t" anchorCtr="0">
            <a:noAutofit/>
          </a:bodyPr>
          <a:lstStyle>
            <a:lvl1pPr marL="457200" lvl="0" indent="-228600" algn="l">
              <a:spcBef>
                <a:spcPts val="220"/>
              </a:spcBef>
              <a:spcAft>
                <a:spcPts val="0"/>
              </a:spcAft>
              <a:buClr>
                <a:schemeClr val="dk1"/>
              </a:buClr>
              <a:buSzPts val="1100"/>
              <a:buNone/>
              <a:defRPr sz="1100">
                <a:solidFill>
                  <a:schemeClr val="dk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4" name="Google Shape;44;p74"/>
          <p:cNvSpPr txBox="1">
            <a:spLocks noGrp="1"/>
          </p:cNvSpPr>
          <p:nvPr>
            <p:ph type="body" idx="7"/>
          </p:nvPr>
        </p:nvSpPr>
        <p:spPr>
          <a:xfrm>
            <a:off x="840104" y="4014196"/>
            <a:ext cx="3199159" cy="541338"/>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Clr>
                <a:schemeClr val="accent5"/>
              </a:buClr>
              <a:buSzPts val="2000"/>
              <a:buNone/>
              <a:defRPr sz="2000" b="1" i="0" u="none" strike="noStrike" cap="none">
                <a:solidFill>
                  <a:schemeClr val="accent5"/>
                </a:solidFill>
                <a:latin typeface="Calibri Light" panose="020F0302020204030204" pitchFamily="34" charset="0"/>
                <a:ea typeface="Open Sans"/>
                <a:cs typeface="Calibri Light" panose="020F0302020204030204" pitchFamily="34" charset="0"/>
                <a:sym typeface="Open Sans"/>
              </a:defRPr>
            </a:lvl1pPr>
            <a:lvl2pPr marL="914400" lvl="1" indent="-38100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2pPr>
            <a:lvl3pPr marL="1371600" lvl="2" indent="-38100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3pPr>
            <a:lvl4pPr marL="1828800" lvl="3" indent="-38100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4pPr>
            <a:lvl5pPr marL="2286000" lvl="4" indent="-38100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5" name="Google Shape;45;p74"/>
          <p:cNvSpPr txBox="1">
            <a:spLocks noGrp="1"/>
          </p:cNvSpPr>
          <p:nvPr>
            <p:ph type="body" idx="8"/>
          </p:nvPr>
        </p:nvSpPr>
        <p:spPr>
          <a:xfrm>
            <a:off x="840105" y="5657851"/>
            <a:ext cx="3855720" cy="857249"/>
          </a:xfrm>
          <a:prstGeom prst="rect">
            <a:avLst/>
          </a:prstGeom>
          <a:noFill/>
          <a:ln>
            <a:noFill/>
          </a:ln>
        </p:spPr>
        <p:txBody>
          <a:bodyPr spcFirstLastPara="1" wrap="square" lIns="91425" tIns="45700" rIns="91425" bIns="45700" anchor="t" anchorCtr="0">
            <a:noAutofit/>
          </a:bodyPr>
          <a:lstStyle>
            <a:lvl1pPr marL="457200" lvl="0" indent="-228600" algn="l">
              <a:spcBef>
                <a:spcPts val="220"/>
              </a:spcBef>
              <a:spcAft>
                <a:spcPts val="0"/>
              </a:spcAft>
              <a:buClr>
                <a:schemeClr val="dk1"/>
              </a:buClr>
              <a:buSzPts val="1100"/>
              <a:buNone/>
              <a:defRPr sz="1100">
                <a:solidFill>
                  <a:schemeClr val="dk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6" name="Google Shape;46;p74"/>
          <p:cNvSpPr txBox="1">
            <a:spLocks noGrp="1"/>
          </p:cNvSpPr>
          <p:nvPr>
            <p:ph type="body" idx="9"/>
          </p:nvPr>
        </p:nvSpPr>
        <p:spPr>
          <a:xfrm>
            <a:off x="840104" y="5300071"/>
            <a:ext cx="3199159" cy="541338"/>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Clr>
                <a:schemeClr val="accent6"/>
              </a:buClr>
              <a:buSzPts val="2000"/>
              <a:buNone/>
              <a:defRPr sz="2000" b="1" i="0" u="none" strike="noStrike" cap="none">
                <a:solidFill>
                  <a:schemeClr val="accent6"/>
                </a:solidFill>
                <a:latin typeface="Calibri Light" panose="020F0302020204030204" pitchFamily="34" charset="0"/>
                <a:ea typeface="Open Sans"/>
                <a:cs typeface="Calibri Light" panose="020F0302020204030204" pitchFamily="34" charset="0"/>
                <a:sym typeface="Open Sans"/>
              </a:defRPr>
            </a:lvl1pPr>
            <a:lvl2pPr marL="914400" lvl="1" indent="-38100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2pPr>
            <a:lvl3pPr marL="1371600" lvl="2" indent="-38100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3pPr>
            <a:lvl4pPr marL="1828800" lvl="3" indent="-38100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4pPr>
            <a:lvl5pPr marL="2286000" lvl="4" indent="-38100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7" name="Google Shape;47;p74"/>
          <p:cNvSpPr txBox="1">
            <a:spLocks noGrp="1"/>
          </p:cNvSpPr>
          <p:nvPr>
            <p:ph type="sldNum" idx="12"/>
          </p:nvPr>
        </p:nvSpPr>
        <p:spPr>
          <a:xfrm>
            <a:off x="623393" y="6466769"/>
            <a:ext cx="1774891"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no-NO"/>
              <a:t>‹#›</a:t>
            </a:fld>
            <a:endParaRPr/>
          </a:p>
        </p:txBody>
      </p:sp>
      <p:sp>
        <p:nvSpPr>
          <p:cNvPr id="12" name="Google Shape;28;p71">
            <a:extLst>
              <a:ext uri="{FF2B5EF4-FFF2-40B4-BE49-F238E27FC236}">
                <a16:creationId xmlns:a16="http://schemas.microsoft.com/office/drawing/2014/main" id="{E7C16971-130F-8F6C-ADEA-EF036C30895D}"/>
              </a:ext>
            </a:extLst>
          </p:cNvPr>
          <p:cNvSpPr txBox="1">
            <a:spLocks noGrp="1"/>
          </p:cNvSpPr>
          <p:nvPr>
            <p:ph type="title"/>
          </p:nvPr>
        </p:nvSpPr>
        <p:spPr>
          <a:xfrm>
            <a:off x="609600" y="274638"/>
            <a:ext cx="10972800" cy="70621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595959"/>
              </a:buClr>
              <a:buSzPts val="1800"/>
              <a:buNone/>
              <a:defRPr>
                <a:latin typeface="Calibri Light" panose="020F0302020204030204" pitchFamily="34" charset="0"/>
                <a:cs typeface="Calibri Light" panose="020F03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1049545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8" name="Text Placeholder 18"/>
          <p:cNvSpPr>
            <a:spLocks noGrp="1"/>
          </p:cNvSpPr>
          <p:nvPr>
            <p:ph type="body" sz="quarter" idx="10" hasCustomPrompt="1"/>
          </p:nvPr>
        </p:nvSpPr>
        <p:spPr>
          <a:xfrm>
            <a:off x="3306386" y="406401"/>
            <a:ext cx="5579228" cy="852487"/>
          </a:xfrm>
          <a:prstGeom prst="rect">
            <a:avLst/>
          </a:prstGeom>
        </p:spPr>
        <p:txBody>
          <a:bodyPr/>
          <a:lstStyle>
            <a:lvl1pPr marL="0" indent="0" algn="ctr">
              <a:buNone/>
              <a:defRPr sz="4200" b="1"/>
            </a:lvl1pPr>
          </a:lstStyle>
          <a:p>
            <a:pPr lvl="0"/>
            <a:r>
              <a:rPr lang="en-US" dirty="0"/>
              <a:t>ECO PRESENTATION</a:t>
            </a:r>
            <a:endParaRPr lang="ru-RU" dirty="0"/>
          </a:p>
        </p:txBody>
      </p:sp>
    </p:spTree>
    <p:extLst>
      <p:ext uri="{BB962C8B-B14F-4D97-AF65-F5344CB8AC3E}">
        <p14:creationId xmlns:p14="http://schemas.microsoft.com/office/powerpoint/2010/main" val="16358633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1_Title and Content" userDrawn="1">
  <p:cSld name="2_Title and Content">
    <p:spTree>
      <p:nvGrpSpPr>
        <p:cNvPr id="1" name="Shape 34"/>
        <p:cNvGrpSpPr/>
        <p:nvPr/>
      </p:nvGrpSpPr>
      <p:grpSpPr>
        <a:xfrm>
          <a:off x="0" y="0"/>
          <a:ext cx="0" cy="0"/>
          <a:chOff x="0" y="0"/>
          <a:chExt cx="0" cy="0"/>
        </a:xfrm>
      </p:grpSpPr>
      <p:sp>
        <p:nvSpPr>
          <p:cNvPr id="36" name="Google Shape;36;p73"/>
          <p:cNvSpPr txBox="1">
            <a:spLocks noGrp="1"/>
          </p:cNvSpPr>
          <p:nvPr>
            <p:ph type="sldNum" idx="12"/>
          </p:nvPr>
        </p:nvSpPr>
        <p:spPr>
          <a:xfrm>
            <a:off x="623393" y="6466770"/>
            <a:ext cx="1774891"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00000000-1234-1234-1234-123412341234}" type="slidenum">
              <a:rPr lang="no-NO" smtClean="0"/>
              <a:pPr/>
              <a:t>‹#›</a:t>
            </a:fld>
            <a:endParaRPr lang="no-NO"/>
          </a:p>
        </p:txBody>
      </p:sp>
      <p:sp>
        <p:nvSpPr>
          <p:cNvPr id="4" name="Google Shape;28;p71">
            <a:extLst>
              <a:ext uri="{FF2B5EF4-FFF2-40B4-BE49-F238E27FC236}">
                <a16:creationId xmlns:a16="http://schemas.microsoft.com/office/drawing/2014/main" id="{3AAE37FC-4051-D844-B0D3-D206CB0B968C}"/>
              </a:ext>
            </a:extLst>
          </p:cNvPr>
          <p:cNvSpPr txBox="1">
            <a:spLocks noGrp="1"/>
          </p:cNvSpPr>
          <p:nvPr>
            <p:ph type="title"/>
          </p:nvPr>
        </p:nvSpPr>
        <p:spPr>
          <a:xfrm>
            <a:off x="609600" y="274637"/>
            <a:ext cx="10972800" cy="706211"/>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595959"/>
              </a:buClr>
              <a:buSzPts val="1800"/>
              <a:buNone/>
              <a:defRPr>
                <a:latin typeface="Calibri Light" panose="020F0302020204030204" pitchFamily="34" charset="0"/>
                <a:cs typeface="Calibri Light" panose="020F03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1610604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3_Section Header" userDrawn="1">
  <p:cSld name="4_Section Header">
    <p:spTree>
      <p:nvGrpSpPr>
        <p:cNvPr id="1" name="Shape 37"/>
        <p:cNvGrpSpPr/>
        <p:nvPr/>
      </p:nvGrpSpPr>
      <p:grpSpPr>
        <a:xfrm>
          <a:off x="0" y="0"/>
          <a:ext cx="0" cy="0"/>
          <a:chOff x="0" y="0"/>
          <a:chExt cx="0" cy="0"/>
        </a:xfrm>
      </p:grpSpPr>
      <p:sp>
        <p:nvSpPr>
          <p:cNvPr id="39" name="Google Shape;39;p74"/>
          <p:cNvSpPr txBox="1">
            <a:spLocks noGrp="1"/>
          </p:cNvSpPr>
          <p:nvPr>
            <p:ph type="body" idx="2"/>
          </p:nvPr>
        </p:nvSpPr>
        <p:spPr>
          <a:xfrm>
            <a:off x="840105" y="1800228"/>
            <a:ext cx="3855720" cy="857249"/>
          </a:xfrm>
          <a:prstGeom prst="rect">
            <a:avLst/>
          </a:prstGeom>
          <a:noFill/>
          <a:ln>
            <a:noFill/>
          </a:ln>
        </p:spPr>
        <p:txBody>
          <a:bodyPr spcFirstLastPara="1" wrap="square" lIns="91425" tIns="45700" rIns="91425" bIns="45700" anchor="t" anchorCtr="0">
            <a:noAutofit/>
          </a:bodyPr>
          <a:lstStyle>
            <a:lvl1pPr marL="457189" lvl="0" indent="-228594" algn="l">
              <a:spcBef>
                <a:spcPts val="220"/>
              </a:spcBef>
              <a:spcAft>
                <a:spcPts val="0"/>
              </a:spcAft>
              <a:buClr>
                <a:schemeClr val="dk1"/>
              </a:buClr>
              <a:buSzPts val="1100"/>
              <a:buNone/>
              <a:defRPr sz="1100">
                <a:solidFill>
                  <a:schemeClr val="dk1"/>
                </a:solidFill>
              </a:defRPr>
            </a:lvl1pPr>
            <a:lvl2pPr marL="914377" lvl="1" indent="-342891" algn="l">
              <a:spcBef>
                <a:spcPts val="360"/>
              </a:spcBef>
              <a:spcAft>
                <a:spcPts val="0"/>
              </a:spcAft>
              <a:buClr>
                <a:schemeClr val="dk1"/>
              </a:buClr>
              <a:buSzPts val="1800"/>
              <a:buChar char="–"/>
              <a:defRPr/>
            </a:lvl2pPr>
            <a:lvl3pPr marL="1371566" lvl="2" indent="-342891" algn="l">
              <a:spcBef>
                <a:spcPts val="360"/>
              </a:spcBef>
              <a:spcAft>
                <a:spcPts val="0"/>
              </a:spcAft>
              <a:buClr>
                <a:schemeClr val="dk1"/>
              </a:buClr>
              <a:buSzPts val="1800"/>
              <a:buChar char="•"/>
              <a:defRPr/>
            </a:lvl3pPr>
            <a:lvl4pPr marL="1828754" lvl="3" indent="-342891" algn="l">
              <a:spcBef>
                <a:spcPts val="360"/>
              </a:spcBef>
              <a:spcAft>
                <a:spcPts val="0"/>
              </a:spcAft>
              <a:buClr>
                <a:schemeClr val="dk1"/>
              </a:buClr>
              <a:buSzPts val="1800"/>
              <a:buChar char="–"/>
              <a:defRPr/>
            </a:lvl4pPr>
            <a:lvl5pPr marL="2285943" lvl="4" indent="-342891" algn="l">
              <a:spcBef>
                <a:spcPts val="360"/>
              </a:spcBef>
              <a:spcAft>
                <a:spcPts val="0"/>
              </a:spcAft>
              <a:buClr>
                <a:schemeClr val="dk1"/>
              </a:buClr>
              <a:buSzPts val="1800"/>
              <a:buChar char="»"/>
              <a:defRPr/>
            </a:lvl5pPr>
            <a:lvl6pPr marL="2743131" lvl="5" indent="-342891" algn="l">
              <a:spcBef>
                <a:spcPts val="360"/>
              </a:spcBef>
              <a:spcAft>
                <a:spcPts val="0"/>
              </a:spcAft>
              <a:buClr>
                <a:schemeClr val="dk1"/>
              </a:buClr>
              <a:buSzPts val="1800"/>
              <a:buChar char="•"/>
              <a:defRPr/>
            </a:lvl6pPr>
            <a:lvl7pPr marL="3200320" lvl="6" indent="-342891" algn="l">
              <a:spcBef>
                <a:spcPts val="360"/>
              </a:spcBef>
              <a:spcAft>
                <a:spcPts val="0"/>
              </a:spcAft>
              <a:buClr>
                <a:schemeClr val="dk1"/>
              </a:buClr>
              <a:buSzPts val="1800"/>
              <a:buChar char="•"/>
              <a:defRPr/>
            </a:lvl7pPr>
            <a:lvl8pPr marL="3657509" lvl="7" indent="-342891" algn="l">
              <a:spcBef>
                <a:spcPts val="360"/>
              </a:spcBef>
              <a:spcAft>
                <a:spcPts val="0"/>
              </a:spcAft>
              <a:buClr>
                <a:schemeClr val="dk1"/>
              </a:buClr>
              <a:buSzPts val="1800"/>
              <a:buChar char="•"/>
              <a:defRPr/>
            </a:lvl8pPr>
            <a:lvl9pPr marL="4114697" lvl="8" indent="-342891" algn="l">
              <a:spcBef>
                <a:spcPts val="360"/>
              </a:spcBef>
              <a:spcAft>
                <a:spcPts val="0"/>
              </a:spcAft>
              <a:buClr>
                <a:schemeClr val="dk1"/>
              </a:buClr>
              <a:buSzPts val="1800"/>
              <a:buChar char="•"/>
              <a:defRPr/>
            </a:lvl9pPr>
          </a:lstStyle>
          <a:p>
            <a:endParaRPr/>
          </a:p>
        </p:txBody>
      </p:sp>
      <p:sp>
        <p:nvSpPr>
          <p:cNvPr id="40" name="Google Shape;40;p74"/>
          <p:cNvSpPr txBox="1">
            <a:spLocks noGrp="1"/>
          </p:cNvSpPr>
          <p:nvPr>
            <p:ph type="body" idx="3"/>
          </p:nvPr>
        </p:nvSpPr>
        <p:spPr>
          <a:xfrm>
            <a:off x="840106" y="1442445"/>
            <a:ext cx="3199159" cy="541339"/>
          </a:xfrm>
          <a:prstGeom prst="rect">
            <a:avLst/>
          </a:prstGeom>
          <a:noFill/>
          <a:ln>
            <a:noFill/>
          </a:ln>
        </p:spPr>
        <p:txBody>
          <a:bodyPr spcFirstLastPara="1" wrap="square" lIns="91425" tIns="45700" rIns="91425" bIns="45700" anchor="t" anchorCtr="0">
            <a:noAutofit/>
          </a:bodyPr>
          <a:lstStyle>
            <a:lvl1pPr marL="457189" lvl="0" indent="-228594" algn="l">
              <a:spcBef>
                <a:spcPts val="400"/>
              </a:spcBef>
              <a:spcAft>
                <a:spcPts val="0"/>
              </a:spcAft>
              <a:buClr>
                <a:srgbClr val="B2A0C7"/>
              </a:buClr>
              <a:buSzPts val="2000"/>
              <a:buNone/>
              <a:defRPr sz="2000" b="1" i="0" u="none" strike="noStrike" cap="none">
                <a:solidFill>
                  <a:srgbClr val="B2A0C7"/>
                </a:solidFill>
                <a:latin typeface="Calibri Light" panose="020F0302020204030204" pitchFamily="34" charset="0"/>
                <a:ea typeface="Open Sans"/>
                <a:cs typeface="Calibri Light" panose="020F0302020204030204" pitchFamily="34" charset="0"/>
                <a:sym typeface="Open Sans"/>
              </a:defRPr>
            </a:lvl1pPr>
            <a:lvl2pPr marL="914377" lvl="1" indent="-38099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2pPr>
            <a:lvl3pPr marL="1371566" lvl="2" indent="-38099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3pPr>
            <a:lvl4pPr marL="1828754" lvl="3" indent="-38099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4pPr>
            <a:lvl5pPr marL="2285943" lvl="4" indent="-38099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5pPr>
            <a:lvl6pPr marL="2743131" lvl="5" indent="-342891" algn="l">
              <a:spcBef>
                <a:spcPts val="360"/>
              </a:spcBef>
              <a:spcAft>
                <a:spcPts val="0"/>
              </a:spcAft>
              <a:buClr>
                <a:schemeClr val="dk1"/>
              </a:buClr>
              <a:buSzPts val="1800"/>
              <a:buChar char="•"/>
              <a:defRPr/>
            </a:lvl6pPr>
            <a:lvl7pPr marL="3200320" lvl="6" indent="-342891" algn="l">
              <a:spcBef>
                <a:spcPts val="360"/>
              </a:spcBef>
              <a:spcAft>
                <a:spcPts val="0"/>
              </a:spcAft>
              <a:buClr>
                <a:schemeClr val="dk1"/>
              </a:buClr>
              <a:buSzPts val="1800"/>
              <a:buChar char="•"/>
              <a:defRPr/>
            </a:lvl7pPr>
            <a:lvl8pPr marL="3657509" lvl="7" indent="-342891" algn="l">
              <a:spcBef>
                <a:spcPts val="360"/>
              </a:spcBef>
              <a:spcAft>
                <a:spcPts val="0"/>
              </a:spcAft>
              <a:buClr>
                <a:schemeClr val="dk1"/>
              </a:buClr>
              <a:buSzPts val="1800"/>
              <a:buChar char="•"/>
              <a:defRPr/>
            </a:lvl8pPr>
            <a:lvl9pPr marL="4114697" lvl="8" indent="-342891" algn="l">
              <a:spcBef>
                <a:spcPts val="360"/>
              </a:spcBef>
              <a:spcAft>
                <a:spcPts val="0"/>
              </a:spcAft>
              <a:buClr>
                <a:schemeClr val="dk1"/>
              </a:buClr>
              <a:buSzPts val="1800"/>
              <a:buChar char="•"/>
              <a:defRPr/>
            </a:lvl9pPr>
          </a:lstStyle>
          <a:p>
            <a:endParaRPr/>
          </a:p>
        </p:txBody>
      </p:sp>
      <p:sp>
        <p:nvSpPr>
          <p:cNvPr id="41" name="Google Shape;41;p74"/>
          <p:cNvSpPr txBox="1">
            <a:spLocks noGrp="1"/>
          </p:cNvSpPr>
          <p:nvPr>
            <p:ph type="body" idx="4"/>
          </p:nvPr>
        </p:nvSpPr>
        <p:spPr>
          <a:xfrm>
            <a:off x="840105" y="3086102"/>
            <a:ext cx="3855720" cy="857249"/>
          </a:xfrm>
          <a:prstGeom prst="rect">
            <a:avLst/>
          </a:prstGeom>
          <a:noFill/>
          <a:ln>
            <a:noFill/>
          </a:ln>
        </p:spPr>
        <p:txBody>
          <a:bodyPr spcFirstLastPara="1" wrap="square" lIns="91425" tIns="45700" rIns="91425" bIns="45700" anchor="t" anchorCtr="0">
            <a:noAutofit/>
          </a:bodyPr>
          <a:lstStyle>
            <a:lvl1pPr marL="457189" lvl="0" indent="-228594" algn="l">
              <a:spcBef>
                <a:spcPts val="220"/>
              </a:spcBef>
              <a:spcAft>
                <a:spcPts val="0"/>
              </a:spcAft>
              <a:buClr>
                <a:schemeClr val="dk1"/>
              </a:buClr>
              <a:buSzPts val="1100"/>
              <a:buNone/>
              <a:defRPr sz="1100">
                <a:solidFill>
                  <a:schemeClr val="dk1"/>
                </a:solidFill>
              </a:defRPr>
            </a:lvl1pPr>
            <a:lvl2pPr marL="914377" lvl="1" indent="-342891" algn="l">
              <a:spcBef>
                <a:spcPts val="360"/>
              </a:spcBef>
              <a:spcAft>
                <a:spcPts val="0"/>
              </a:spcAft>
              <a:buClr>
                <a:schemeClr val="dk1"/>
              </a:buClr>
              <a:buSzPts val="1800"/>
              <a:buChar char="–"/>
              <a:defRPr/>
            </a:lvl2pPr>
            <a:lvl3pPr marL="1371566" lvl="2" indent="-342891" algn="l">
              <a:spcBef>
                <a:spcPts val="360"/>
              </a:spcBef>
              <a:spcAft>
                <a:spcPts val="0"/>
              </a:spcAft>
              <a:buClr>
                <a:schemeClr val="dk1"/>
              </a:buClr>
              <a:buSzPts val="1800"/>
              <a:buChar char="•"/>
              <a:defRPr/>
            </a:lvl3pPr>
            <a:lvl4pPr marL="1828754" lvl="3" indent="-342891" algn="l">
              <a:spcBef>
                <a:spcPts val="360"/>
              </a:spcBef>
              <a:spcAft>
                <a:spcPts val="0"/>
              </a:spcAft>
              <a:buClr>
                <a:schemeClr val="dk1"/>
              </a:buClr>
              <a:buSzPts val="1800"/>
              <a:buChar char="–"/>
              <a:defRPr/>
            </a:lvl4pPr>
            <a:lvl5pPr marL="2285943" lvl="4" indent="-342891" algn="l">
              <a:spcBef>
                <a:spcPts val="360"/>
              </a:spcBef>
              <a:spcAft>
                <a:spcPts val="0"/>
              </a:spcAft>
              <a:buClr>
                <a:schemeClr val="dk1"/>
              </a:buClr>
              <a:buSzPts val="1800"/>
              <a:buChar char="»"/>
              <a:defRPr/>
            </a:lvl5pPr>
            <a:lvl6pPr marL="2743131" lvl="5" indent="-342891" algn="l">
              <a:spcBef>
                <a:spcPts val="360"/>
              </a:spcBef>
              <a:spcAft>
                <a:spcPts val="0"/>
              </a:spcAft>
              <a:buClr>
                <a:schemeClr val="dk1"/>
              </a:buClr>
              <a:buSzPts val="1800"/>
              <a:buChar char="•"/>
              <a:defRPr/>
            </a:lvl6pPr>
            <a:lvl7pPr marL="3200320" lvl="6" indent="-342891" algn="l">
              <a:spcBef>
                <a:spcPts val="360"/>
              </a:spcBef>
              <a:spcAft>
                <a:spcPts val="0"/>
              </a:spcAft>
              <a:buClr>
                <a:schemeClr val="dk1"/>
              </a:buClr>
              <a:buSzPts val="1800"/>
              <a:buChar char="•"/>
              <a:defRPr/>
            </a:lvl7pPr>
            <a:lvl8pPr marL="3657509" lvl="7" indent="-342891" algn="l">
              <a:spcBef>
                <a:spcPts val="360"/>
              </a:spcBef>
              <a:spcAft>
                <a:spcPts val="0"/>
              </a:spcAft>
              <a:buClr>
                <a:schemeClr val="dk1"/>
              </a:buClr>
              <a:buSzPts val="1800"/>
              <a:buChar char="•"/>
              <a:defRPr/>
            </a:lvl8pPr>
            <a:lvl9pPr marL="4114697" lvl="8" indent="-342891" algn="l">
              <a:spcBef>
                <a:spcPts val="360"/>
              </a:spcBef>
              <a:spcAft>
                <a:spcPts val="0"/>
              </a:spcAft>
              <a:buClr>
                <a:schemeClr val="dk1"/>
              </a:buClr>
              <a:buSzPts val="1800"/>
              <a:buChar char="•"/>
              <a:defRPr/>
            </a:lvl9pPr>
          </a:lstStyle>
          <a:p>
            <a:endParaRPr/>
          </a:p>
        </p:txBody>
      </p:sp>
      <p:sp>
        <p:nvSpPr>
          <p:cNvPr id="42" name="Google Shape;42;p74"/>
          <p:cNvSpPr txBox="1">
            <a:spLocks noGrp="1"/>
          </p:cNvSpPr>
          <p:nvPr>
            <p:ph type="body" idx="5"/>
          </p:nvPr>
        </p:nvSpPr>
        <p:spPr>
          <a:xfrm>
            <a:off x="840106" y="2728321"/>
            <a:ext cx="3199159" cy="541339"/>
          </a:xfrm>
          <a:prstGeom prst="rect">
            <a:avLst/>
          </a:prstGeom>
          <a:noFill/>
          <a:ln>
            <a:noFill/>
          </a:ln>
        </p:spPr>
        <p:txBody>
          <a:bodyPr spcFirstLastPara="1" wrap="square" lIns="91425" tIns="45700" rIns="91425" bIns="45700" anchor="t" anchorCtr="0">
            <a:noAutofit/>
          </a:bodyPr>
          <a:lstStyle>
            <a:lvl1pPr marL="457189" lvl="0" indent="-228594" algn="l">
              <a:spcBef>
                <a:spcPts val="400"/>
              </a:spcBef>
              <a:spcAft>
                <a:spcPts val="0"/>
              </a:spcAft>
              <a:buClr>
                <a:schemeClr val="accent4"/>
              </a:buClr>
              <a:buSzPts val="2000"/>
              <a:buNone/>
              <a:defRPr sz="2000" b="1" i="0" u="none" strike="noStrike" cap="none">
                <a:solidFill>
                  <a:schemeClr val="accent4"/>
                </a:solidFill>
                <a:latin typeface="Calibri Light" panose="020F0302020204030204" pitchFamily="34" charset="0"/>
                <a:ea typeface="Open Sans"/>
                <a:cs typeface="Calibri Light" panose="020F0302020204030204" pitchFamily="34" charset="0"/>
                <a:sym typeface="Open Sans"/>
              </a:defRPr>
            </a:lvl1pPr>
            <a:lvl2pPr marL="914377" lvl="1" indent="-38099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2pPr>
            <a:lvl3pPr marL="1371566" lvl="2" indent="-38099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3pPr>
            <a:lvl4pPr marL="1828754" lvl="3" indent="-38099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4pPr>
            <a:lvl5pPr marL="2285943" lvl="4" indent="-38099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5pPr>
            <a:lvl6pPr marL="2743131" lvl="5" indent="-342891" algn="l">
              <a:spcBef>
                <a:spcPts val="360"/>
              </a:spcBef>
              <a:spcAft>
                <a:spcPts val="0"/>
              </a:spcAft>
              <a:buClr>
                <a:schemeClr val="dk1"/>
              </a:buClr>
              <a:buSzPts val="1800"/>
              <a:buChar char="•"/>
              <a:defRPr/>
            </a:lvl6pPr>
            <a:lvl7pPr marL="3200320" lvl="6" indent="-342891" algn="l">
              <a:spcBef>
                <a:spcPts val="360"/>
              </a:spcBef>
              <a:spcAft>
                <a:spcPts val="0"/>
              </a:spcAft>
              <a:buClr>
                <a:schemeClr val="dk1"/>
              </a:buClr>
              <a:buSzPts val="1800"/>
              <a:buChar char="•"/>
              <a:defRPr/>
            </a:lvl7pPr>
            <a:lvl8pPr marL="3657509" lvl="7" indent="-342891" algn="l">
              <a:spcBef>
                <a:spcPts val="360"/>
              </a:spcBef>
              <a:spcAft>
                <a:spcPts val="0"/>
              </a:spcAft>
              <a:buClr>
                <a:schemeClr val="dk1"/>
              </a:buClr>
              <a:buSzPts val="1800"/>
              <a:buChar char="•"/>
              <a:defRPr/>
            </a:lvl8pPr>
            <a:lvl9pPr marL="4114697" lvl="8" indent="-342891" algn="l">
              <a:spcBef>
                <a:spcPts val="360"/>
              </a:spcBef>
              <a:spcAft>
                <a:spcPts val="0"/>
              </a:spcAft>
              <a:buClr>
                <a:schemeClr val="dk1"/>
              </a:buClr>
              <a:buSzPts val="1800"/>
              <a:buChar char="•"/>
              <a:defRPr/>
            </a:lvl9pPr>
          </a:lstStyle>
          <a:p>
            <a:endParaRPr/>
          </a:p>
        </p:txBody>
      </p:sp>
      <p:sp>
        <p:nvSpPr>
          <p:cNvPr id="43" name="Google Shape;43;p74"/>
          <p:cNvSpPr txBox="1">
            <a:spLocks noGrp="1"/>
          </p:cNvSpPr>
          <p:nvPr>
            <p:ph type="body" idx="6"/>
          </p:nvPr>
        </p:nvSpPr>
        <p:spPr>
          <a:xfrm>
            <a:off x="840105" y="4371977"/>
            <a:ext cx="3855720" cy="857249"/>
          </a:xfrm>
          <a:prstGeom prst="rect">
            <a:avLst/>
          </a:prstGeom>
          <a:noFill/>
          <a:ln>
            <a:noFill/>
          </a:ln>
        </p:spPr>
        <p:txBody>
          <a:bodyPr spcFirstLastPara="1" wrap="square" lIns="91425" tIns="45700" rIns="91425" bIns="45700" anchor="t" anchorCtr="0">
            <a:noAutofit/>
          </a:bodyPr>
          <a:lstStyle>
            <a:lvl1pPr marL="457189" lvl="0" indent="-228594" algn="l">
              <a:spcBef>
                <a:spcPts val="220"/>
              </a:spcBef>
              <a:spcAft>
                <a:spcPts val="0"/>
              </a:spcAft>
              <a:buClr>
                <a:schemeClr val="dk1"/>
              </a:buClr>
              <a:buSzPts val="1100"/>
              <a:buNone/>
              <a:defRPr sz="1100">
                <a:solidFill>
                  <a:schemeClr val="dk1"/>
                </a:solidFill>
              </a:defRPr>
            </a:lvl1pPr>
            <a:lvl2pPr marL="914377" lvl="1" indent="-342891" algn="l">
              <a:spcBef>
                <a:spcPts val="360"/>
              </a:spcBef>
              <a:spcAft>
                <a:spcPts val="0"/>
              </a:spcAft>
              <a:buClr>
                <a:schemeClr val="dk1"/>
              </a:buClr>
              <a:buSzPts val="1800"/>
              <a:buChar char="–"/>
              <a:defRPr/>
            </a:lvl2pPr>
            <a:lvl3pPr marL="1371566" lvl="2" indent="-342891" algn="l">
              <a:spcBef>
                <a:spcPts val="360"/>
              </a:spcBef>
              <a:spcAft>
                <a:spcPts val="0"/>
              </a:spcAft>
              <a:buClr>
                <a:schemeClr val="dk1"/>
              </a:buClr>
              <a:buSzPts val="1800"/>
              <a:buChar char="•"/>
              <a:defRPr/>
            </a:lvl3pPr>
            <a:lvl4pPr marL="1828754" lvl="3" indent="-342891" algn="l">
              <a:spcBef>
                <a:spcPts val="360"/>
              </a:spcBef>
              <a:spcAft>
                <a:spcPts val="0"/>
              </a:spcAft>
              <a:buClr>
                <a:schemeClr val="dk1"/>
              </a:buClr>
              <a:buSzPts val="1800"/>
              <a:buChar char="–"/>
              <a:defRPr/>
            </a:lvl4pPr>
            <a:lvl5pPr marL="2285943" lvl="4" indent="-342891" algn="l">
              <a:spcBef>
                <a:spcPts val="360"/>
              </a:spcBef>
              <a:spcAft>
                <a:spcPts val="0"/>
              </a:spcAft>
              <a:buClr>
                <a:schemeClr val="dk1"/>
              </a:buClr>
              <a:buSzPts val="1800"/>
              <a:buChar char="»"/>
              <a:defRPr/>
            </a:lvl5pPr>
            <a:lvl6pPr marL="2743131" lvl="5" indent="-342891" algn="l">
              <a:spcBef>
                <a:spcPts val="360"/>
              </a:spcBef>
              <a:spcAft>
                <a:spcPts val="0"/>
              </a:spcAft>
              <a:buClr>
                <a:schemeClr val="dk1"/>
              </a:buClr>
              <a:buSzPts val="1800"/>
              <a:buChar char="•"/>
              <a:defRPr/>
            </a:lvl6pPr>
            <a:lvl7pPr marL="3200320" lvl="6" indent="-342891" algn="l">
              <a:spcBef>
                <a:spcPts val="360"/>
              </a:spcBef>
              <a:spcAft>
                <a:spcPts val="0"/>
              </a:spcAft>
              <a:buClr>
                <a:schemeClr val="dk1"/>
              </a:buClr>
              <a:buSzPts val="1800"/>
              <a:buChar char="•"/>
              <a:defRPr/>
            </a:lvl7pPr>
            <a:lvl8pPr marL="3657509" lvl="7" indent="-342891" algn="l">
              <a:spcBef>
                <a:spcPts val="360"/>
              </a:spcBef>
              <a:spcAft>
                <a:spcPts val="0"/>
              </a:spcAft>
              <a:buClr>
                <a:schemeClr val="dk1"/>
              </a:buClr>
              <a:buSzPts val="1800"/>
              <a:buChar char="•"/>
              <a:defRPr/>
            </a:lvl8pPr>
            <a:lvl9pPr marL="4114697" lvl="8" indent="-342891" algn="l">
              <a:spcBef>
                <a:spcPts val="360"/>
              </a:spcBef>
              <a:spcAft>
                <a:spcPts val="0"/>
              </a:spcAft>
              <a:buClr>
                <a:schemeClr val="dk1"/>
              </a:buClr>
              <a:buSzPts val="1800"/>
              <a:buChar char="•"/>
              <a:defRPr/>
            </a:lvl9pPr>
          </a:lstStyle>
          <a:p>
            <a:endParaRPr/>
          </a:p>
        </p:txBody>
      </p:sp>
      <p:sp>
        <p:nvSpPr>
          <p:cNvPr id="44" name="Google Shape;44;p74"/>
          <p:cNvSpPr txBox="1">
            <a:spLocks noGrp="1"/>
          </p:cNvSpPr>
          <p:nvPr>
            <p:ph type="body" idx="7"/>
          </p:nvPr>
        </p:nvSpPr>
        <p:spPr>
          <a:xfrm>
            <a:off x="840106" y="4014196"/>
            <a:ext cx="3199159" cy="541339"/>
          </a:xfrm>
          <a:prstGeom prst="rect">
            <a:avLst/>
          </a:prstGeom>
          <a:noFill/>
          <a:ln>
            <a:noFill/>
          </a:ln>
        </p:spPr>
        <p:txBody>
          <a:bodyPr spcFirstLastPara="1" wrap="square" lIns="91425" tIns="45700" rIns="91425" bIns="45700" anchor="t" anchorCtr="0">
            <a:noAutofit/>
          </a:bodyPr>
          <a:lstStyle>
            <a:lvl1pPr marL="457189" lvl="0" indent="-228594" algn="l">
              <a:spcBef>
                <a:spcPts val="400"/>
              </a:spcBef>
              <a:spcAft>
                <a:spcPts val="0"/>
              </a:spcAft>
              <a:buClr>
                <a:schemeClr val="accent5"/>
              </a:buClr>
              <a:buSzPts val="2000"/>
              <a:buNone/>
              <a:defRPr sz="2000" b="1" i="0" u="none" strike="noStrike" cap="none">
                <a:solidFill>
                  <a:schemeClr val="accent5"/>
                </a:solidFill>
                <a:latin typeface="Calibri Light" panose="020F0302020204030204" pitchFamily="34" charset="0"/>
                <a:ea typeface="Open Sans"/>
                <a:cs typeface="Calibri Light" panose="020F0302020204030204" pitchFamily="34" charset="0"/>
                <a:sym typeface="Open Sans"/>
              </a:defRPr>
            </a:lvl1pPr>
            <a:lvl2pPr marL="914377" lvl="1" indent="-38099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2pPr>
            <a:lvl3pPr marL="1371566" lvl="2" indent="-38099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3pPr>
            <a:lvl4pPr marL="1828754" lvl="3" indent="-38099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4pPr>
            <a:lvl5pPr marL="2285943" lvl="4" indent="-38099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5pPr>
            <a:lvl6pPr marL="2743131" lvl="5" indent="-342891" algn="l">
              <a:spcBef>
                <a:spcPts val="360"/>
              </a:spcBef>
              <a:spcAft>
                <a:spcPts val="0"/>
              </a:spcAft>
              <a:buClr>
                <a:schemeClr val="dk1"/>
              </a:buClr>
              <a:buSzPts val="1800"/>
              <a:buChar char="•"/>
              <a:defRPr/>
            </a:lvl6pPr>
            <a:lvl7pPr marL="3200320" lvl="6" indent="-342891" algn="l">
              <a:spcBef>
                <a:spcPts val="360"/>
              </a:spcBef>
              <a:spcAft>
                <a:spcPts val="0"/>
              </a:spcAft>
              <a:buClr>
                <a:schemeClr val="dk1"/>
              </a:buClr>
              <a:buSzPts val="1800"/>
              <a:buChar char="•"/>
              <a:defRPr/>
            </a:lvl7pPr>
            <a:lvl8pPr marL="3657509" lvl="7" indent="-342891" algn="l">
              <a:spcBef>
                <a:spcPts val="360"/>
              </a:spcBef>
              <a:spcAft>
                <a:spcPts val="0"/>
              </a:spcAft>
              <a:buClr>
                <a:schemeClr val="dk1"/>
              </a:buClr>
              <a:buSzPts val="1800"/>
              <a:buChar char="•"/>
              <a:defRPr/>
            </a:lvl8pPr>
            <a:lvl9pPr marL="4114697" lvl="8" indent="-342891" algn="l">
              <a:spcBef>
                <a:spcPts val="360"/>
              </a:spcBef>
              <a:spcAft>
                <a:spcPts val="0"/>
              </a:spcAft>
              <a:buClr>
                <a:schemeClr val="dk1"/>
              </a:buClr>
              <a:buSzPts val="1800"/>
              <a:buChar char="•"/>
              <a:defRPr/>
            </a:lvl9pPr>
          </a:lstStyle>
          <a:p>
            <a:endParaRPr/>
          </a:p>
        </p:txBody>
      </p:sp>
      <p:sp>
        <p:nvSpPr>
          <p:cNvPr id="45" name="Google Shape;45;p74"/>
          <p:cNvSpPr txBox="1">
            <a:spLocks noGrp="1"/>
          </p:cNvSpPr>
          <p:nvPr>
            <p:ph type="body" idx="8"/>
          </p:nvPr>
        </p:nvSpPr>
        <p:spPr>
          <a:xfrm>
            <a:off x="840105" y="5657853"/>
            <a:ext cx="3855720" cy="857249"/>
          </a:xfrm>
          <a:prstGeom prst="rect">
            <a:avLst/>
          </a:prstGeom>
          <a:noFill/>
          <a:ln>
            <a:noFill/>
          </a:ln>
        </p:spPr>
        <p:txBody>
          <a:bodyPr spcFirstLastPara="1" wrap="square" lIns="91425" tIns="45700" rIns="91425" bIns="45700" anchor="t" anchorCtr="0">
            <a:noAutofit/>
          </a:bodyPr>
          <a:lstStyle>
            <a:lvl1pPr marL="457189" lvl="0" indent="-228594" algn="l">
              <a:spcBef>
                <a:spcPts val="220"/>
              </a:spcBef>
              <a:spcAft>
                <a:spcPts val="0"/>
              </a:spcAft>
              <a:buClr>
                <a:schemeClr val="dk1"/>
              </a:buClr>
              <a:buSzPts val="1100"/>
              <a:buNone/>
              <a:defRPr sz="1100">
                <a:solidFill>
                  <a:schemeClr val="dk1"/>
                </a:solidFill>
              </a:defRPr>
            </a:lvl1pPr>
            <a:lvl2pPr marL="914377" lvl="1" indent="-342891" algn="l">
              <a:spcBef>
                <a:spcPts val="360"/>
              </a:spcBef>
              <a:spcAft>
                <a:spcPts val="0"/>
              </a:spcAft>
              <a:buClr>
                <a:schemeClr val="dk1"/>
              </a:buClr>
              <a:buSzPts val="1800"/>
              <a:buChar char="–"/>
              <a:defRPr/>
            </a:lvl2pPr>
            <a:lvl3pPr marL="1371566" lvl="2" indent="-342891" algn="l">
              <a:spcBef>
                <a:spcPts val="360"/>
              </a:spcBef>
              <a:spcAft>
                <a:spcPts val="0"/>
              </a:spcAft>
              <a:buClr>
                <a:schemeClr val="dk1"/>
              </a:buClr>
              <a:buSzPts val="1800"/>
              <a:buChar char="•"/>
              <a:defRPr/>
            </a:lvl3pPr>
            <a:lvl4pPr marL="1828754" lvl="3" indent="-342891" algn="l">
              <a:spcBef>
                <a:spcPts val="360"/>
              </a:spcBef>
              <a:spcAft>
                <a:spcPts val="0"/>
              </a:spcAft>
              <a:buClr>
                <a:schemeClr val="dk1"/>
              </a:buClr>
              <a:buSzPts val="1800"/>
              <a:buChar char="–"/>
              <a:defRPr/>
            </a:lvl4pPr>
            <a:lvl5pPr marL="2285943" lvl="4" indent="-342891" algn="l">
              <a:spcBef>
                <a:spcPts val="360"/>
              </a:spcBef>
              <a:spcAft>
                <a:spcPts val="0"/>
              </a:spcAft>
              <a:buClr>
                <a:schemeClr val="dk1"/>
              </a:buClr>
              <a:buSzPts val="1800"/>
              <a:buChar char="»"/>
              <a:defRPr/>
            </a:lvl5pPr>
            <a:lvl6pPr marL="2743131" lvl="5" indent="-342891" algn="l">
              <a:spcBef>
                <a:spcPts val="360"/>
              </a:spcBef>
              <a:spcAft>
                <a:spcPts val="0"/>
              </a:spcAft>
              <a:buClr>
                <a:schemeClr val="dk1"/>
              </a:buClr>
              <a:buSzPts val="1800"/>
              <a:buChar char="•"/>
              <a:defRPr/>
            </a:lvl6pPr>
            <a:lvl7pPr marL="3200320" lvl="6" indent="-342891" algn="l">
              <a:spcBef>
                <a:spcPts val="360"/>
              </a:spcBef>
              <a:spcAft>
                <a:spcPts val="0"/>
              </a:spcAft>
              <a:buClr>
                <a:schemeClr val="dk1"/>
              </a:buClr>
              <a:buSzPts val="1800"/>
              <a:buChar char="•"/>
              <a:defRPr/>
            </a:lvl7pPr>
            <a:lvl8pPr marL="3657509" lvl="7" indent="-342891" algn="l">
              <a:spcBef>
                <a:spcPts val="360"/>
              </a:spcBef>
              <a:spcAft>
                <a:spcPts val="0"/>
              </a:spcAft>
              <a:buClr>
                <a:schemeClr val="dk1"/>
              </a:buClr>
              <a:buSzPts val="1800"/>
              <a:buChar char="•"/>
              <a:defRPr/>
            </a:lvl8pPr>
            <a:lvl9pPr marL="4114697" lvl="8" indent="-342891" algn="l">
              <a:spcBef>
                <a:spcPts val="360"/>
              </a:spcBef>
              <a:spcAft>
                <a:spcPts val="0"/>
              </a:spcAft>
              <a:buClr>
                <a:schemeClr val="dk1"/>
              </a:buClr>
              <a:buSzPts val="1800"/>
              <a:buChar char="•"/>
              <a:defRPr/>
            </a:lvl9pPr>
          </a:lstStyle>
          <a:p>
            <a:endParaRPr/>
          </a:p>
        </p:txBody>
      </p:sp>
      <p:sp>
        <p:nvSpPr>
          <p:cNvPr id="46" name="Google Shape;46;p74"/>
          <p:cNvSpPr txBox="1">
            <a:spLocks noGrp="1"/>
          </p:cNvSpPr>
          <p:nvPr>
            <p:ph type="body" idx="9"/>
          </p:nvPr>
        </p:nvSpPr>
        <p:spPr>
          <a:xfrm>
            <a:off x="840106" y="5300071"/>
            <a:ext cx="3199159" cy="541339"/>
          </a:xfrm>
          <a:prstGeom prst="rect">
            <a:avLst/>
          </a:prstGeom>
          <a:noFill/>
          <a:ln>
            <a:noFill/>
          </a:ln>
        </p:spPr>
        <p:txBody>
          <a:bodyPr spcFirstLastPara="1" wrap="square" lIns="91425" tIns="45700" rIns="91425" bIns="45700" anchor="t" anchorCtr="0">
            <a:noAutofit/>
          </a:bodyPr>
          <a:lstStyle>
            <a:lvl1pPr marL="457189" lvl="0" indent="-228594" algn="l">
              <a:spcBef>
                <a:spcPts val="400"/>
              </a:spcBef>
              <a:spcAft>
                <a:spcPts val="0"/>
              </a:spcAft>
              <a:buClr>
                <a:schemeClr val="accent6"/>
              </a:buClr>
              <a:buSzPts val="2000"/>
              <a:buNone/>
              <a:defRPr sz="2000" b="1" i="0" u="none" strike="noStrike" cap="none">
                <a:solidFill>
                  <a:schemeClr val="accent6"/>
                </a:solidFill>
                <a:latin typeface="Calibri Light" panose="020F0302020204030204" pitchFamily="34" charset="0"/>
                <a:ea typeface="Open Sans"/>
                <a:cs typeface="Calibri Light" panose="020F0302020204030204" pitchFamily="34" charset="0"/>
                <a:sym typeface="Open Sans"/>
              </a:defRPr>
            </a:lvl1pPr>
            <a:lvl2pPr marL="914377" lvl="1" indent="-38099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2pPr>
            <a:lvl3pPr marL="1371566" lvl="2" indent="-38099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3pPr>
            <a:lvl4pPr marL="1828754" lvl="3" indent="-38099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4pPr>
            <a:lvl5pPr marL="2285943" lvl="4" indent="-38099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5pPr>
            <a:lvl6pPr marL="2743131" lvl="5" indent="-342891" algn="l">
              <a:spcBef>
                <a:spcPts val="360"/>
              </a:spcBef>
              <a:spcAft>
                <a:spcPts val="0"/>
              </a:spcAft>
              <a:buClr>
                <a:schemeClr val="dk1"/>
              </a:buClr>
              <a:buSzPts val="1800"/>
              <a:buChar char="•"/>
              <a:defRPr/>
            </a:lvl6pPr>
            <a:lvl7pPr marL="3200320" lvl="6" indent="-342891" algn="l">
              <a:spcBef>
                <a:spcPts val="360"/>
              </a:spcBef>
              <a:spcAft>
                <a:spcPts val="0"/>
              </a:spcAft>
              <a:buClr>
                <a:schemeClr val="dk1"/>
              </a:buClr>
              <a:buSzPts val="1800"/>
              <a:buChar char="•"/>
              <a:defRPr/>
            </a:lvl7pPr>
            <a:lvl8pPr marL="3657509" lvl="7" indent="-342891" algn="l">
              <a:spcBef>
                <a:spcPts val="360"/>
              </a:spcBef>
              <a:spcAft>
                <a:spcPts val="0"/>
              </a:spcAft>
              <a:buClr>
                <a:schemeClr val="dk1"/>
              </a:buClr>
              <a:buSzPts val="1800"/>
              <a:buChar char="•"/>
              <a:defRPr/>
            </a:lvl8pPr>
            <a:lvl9pPr marL="4114697" lvl="8" indent="-342891" algn="l">
              <a:spcBef>
                <a:spcPts val="360"/>
              </a:spcBef>
              <a:spcAft>
                <a:spcPts val="0"/>
              </a:spcAft>
              <a:buClr>
                <a:schemeClr val="dk1"/>
              </a:buClr>
              <a:buSzPts val="1800"/>
              <a:buChar char="•"/>
              <a:defRPr/>
            </a:lvl9pPr>
          </a:lstStyle>
          <a:p>
            <a:endParaRPr/>
          </a:p>
        </p:txBody>
      </p:sp>
      <p:sp>
        <p:nvSpPr>
          <p:cNvPr id="47" name="Google Shape;47;p74"/>
          <p:cNvSpPr txBox="1">
            <a:spLocks noGrp="1"/>
          </p:cNvSpPr>
          <p:nvPr>
            <p:ph type="sldNum" idx="12"/>
          </p:nvPr>
        </p:nvSpPr>
        <p:spPr>
          <a:xfrm>
            <a:off x="623393" y="6466770"/>
            <a:ext cx="1774891"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00000000-1234-1234-1234-123412341234}" type="slidenum">
              <a:rPr lang="no-NO" smtClean="0"/>
              <a:pPr/>
              <a:t>‹#›</a:t>
            </a:fld>
            <a:endParaRPr lang="no-NO"/>
          </a:p>
        </p:txBody>
      </p:sp>
      <p:sp>
        <p:nvSpPr>
          <p:cNvPr id="12" name="Google Shape;28;p71">
            <a:extLst>
              <a:ext uri="{FF2B5EF4-FFF2-40B4-BE49-F238E27FC236}">
                <a16:creationId xmlns:a16="http://schemas.microsoft.com/office/drawing/2014/main" id="{E7C16971-130F-8F6C-ADEA-EF036C30895D}"/>
              </a:ext>
            </a:extLst>
          </p:cNvPr>
          <p:cNvSpPr txBox="1">
            <a:spLocks noGrp="1"/>
          </p:cNvSpPr>
          <p:nvPr>
            <p:ph type="title"/>
          </p:nvPr>
        </p:nvSpPr>
        <p:spPr>
          <a:xfrm>
            <a:off x="609600" y="274637"/>
            <a:ext cx="10972800" cy="706211"/>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595959"/>
              </a:buClr>
              <a:buSzPts val="1800"/>
              <a:buNone/>
              <a:defRPr>
                <a:latin typeface="Calibri Light" panose="020F0302020204030204" pitchFamily="34" charset="0"/>
                <a:cs typeface="Calibri Light" panose="020F03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2741555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1_Title and Content" userDrawn="1">
  <p:cSld name="2_Title and Content">
    <p:spTree>
      <p:nvGrpSpPr>
        <p:cNvPr id="1" name="Shape 34"/>
        <p:cNvGrpSpPr/>
        <p:nvPr/>
      </p:nvGrpSpPr>
      <p:grpSpPr>
        <a:xfrm>
          <a:off x="0" y="0"/>
          <a:ext cx="0" cy="0"/>
          <a:chOff x="0" y="0"/>
          <a:chExt cx="0" cy="0"/>
        </a:xfrm>
      </p:grpSpPr>
      <p:sp>
        <p:nvSpPr>
          <p:cNvPr id="36" name="Google Shape;36;p73"/>
          <p:cNvSpPr txBox="1">
            <a:spLocks noGrp="1"/>
          </p:cNvSpPr>
          <p:nvPr>
            <p:ph type="sldNum" idx="12"/>
          </p:nvPr>
        </p:nvSpPr>
        <p:spPr>
          <a:xfrm>
            <a:off x="623393" y="6466769"/>
            <a:ext cx="1774891"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no-NO"/>
              <a:t>‹#›</a:t>
            </a:fld>
            <a:endParaRPr/>
          </a:p>
        </p:txBody>
      </p:sp>
      <p:sp>
        <p:nvSpPr>
          <p:cNvPr id="4" name="Google Shape;28;p71">
            <a:extLst>
              <a:ext uri="{FF2B5EF4-FFF2-40B4-BE49-F238E27FC236}">
                <a16:creationId xmlns:a16="http://schemas.microsoft.com/office/drawing/2014/main" id="{3AAE37FC-4051-D844-B0D3-D206CB0B968C}"/>
              </a:ext>
            </a:extLst>
          </p:cNvPr>
          <p:cNvSpPr txBox="1">
            <a:spLocks noGrp="1"/>
          </p:cNvSpPr>
          <p:nvPr>
            <p:ph type="title"/>
          </p:nvPr>
        </p:nvSpPr>
        <p:spPr>
          <a:xfrm>
            <a:off x="609600" y="274638"/>
            <a:ext cx="10972800" cy="70621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595959"/>
              </a:buClr>
              <a:buSzPts val="1800"/>
              <a:buNone/>
              <a:defRPr>
                <a:latin typeface="Calibri Light" panose="020F0302020204030204" pitchFamily="34" charset="0"/>
                <a:cs typeface="Calibri Light" panose="020F03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99212160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9"/>
        <p:cNvGrpSpPr/>
        <p:nvPr/>
      </p:nvGrpSpPr>
      <p:grpSpPr>
        <a:xfrm>
          <a:off x="0" y="0"/>
          <a:ext cx="0" cy="0"/>
          <a:chOff x="0" y="0"/>
          <a:chExt cx="0" cy="0"/>
        </a:xfrm>
      </p:grpSpPr>
      <p:grpSp>
        <p:nvGrpSpPr>
          <p:cNvPr id="10" name="Google Shape;10;p2"/>
          <p:cNvGrpSpPr/>
          <p:nvPr/>
        </p:nvGrpSpPr>
        <p:grpSpPr>
          <a:xfrm>
            <a:off x="5800373" y="3807169"/>
            <a:ext cx="591452" cy="140843"/>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895011" y="1321067"/>
            <a:ext cx="10402000" cy="230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4800"/>
              <a:buNone/>
              <a:defRPr sz="6400"/>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
        <p:nvSpPr>
          <p:cNvPr id="15" name="Google Shape;15;p2"/>
          <p:cNvSpPr txBox="1">
            <a:spLocks noGrp="1"/>
          </p:cNvSpPr>
          <p:nvPr>
            <p:ph type="subTitle" idx="1"/>
          </p:nvPr>
        </p:nvSpPr>
        <p:spPr>
          <a:xfrm>
            <a:off x="895000" y="4233168"/>
            <a:ext cx="104020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16" name="Google Shape;16;p2"/>
          <p:cNvSpPr txBox="1">
            <a:spLocks noGrp="1"/>
          </p:cNvSpPr>
          <p:nvPr>
            <p:ph type="sldNum" idx="12"/>
          </p:nvPr>
        </p:nvSpPr>
        <p:spPr>
          <a:xfrm>
            <a:off x="11320333" y="6241345"/>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no" smtClean="0"/>
              <a:pPr>
                <a:spcBef>
                  <a:spcPts val="0"/>
                </a:spcBef>
                <a:spcAft>
                  <a:spcPts val="0"/>
                </a:spcAft>
              </a:pPr>
              <a:t>‹#›</a:t>
            </a:fld>
            <a:endParaRPr lang="no"/>
          </a:p>
        </p:txBody>
      </p:sp>
    </p:spTree>
    <p:extLst>
      <p:ext uri="{BB962C8B-B14F-4D97-AF65-F5344CB8AC3E}">
        <p14:creationId xmlns:p14="http://schemas.microsoft.com/office/powerpoint/2010/main" val="39364625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95000" y="2855000"/>
            <a:ext cx="10469600" cy="11480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9" name="Google Shape;19;p3"/>
          <p:cNvSpPr txBox="1">
            <a:spLocks noGrp="1"/>
          </p:cNvSpPr>
          <p:nvPr>
            <p:ph type="sldNum" idx="12"/>
          </p:nvPr>
        </p:nvSpPr>
        <p:spPr>
          <a:xfrm>
            <a:off x="11320333" y="6241345"/>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no" smtClean="0"/>
              <a:pPr>
                <a:spcBef>
                  <a:spcPts val="0"/>
                </a:spcBef>
                <a:spcAft>
                  <a:spcPts val="0"/>
                </a:spcAft>
              </a:pPr>
              <a:t>‹#›</a:t>
            </a:fld>
            <a:endParaRPr lang="no"/>
          </a:p>
        </p:txBody>
      </p:sp>
    </p:spTree>
    <p:extLst>
      <p:ext uri="{BB962C8B-B14F-4D97-AF65-F5344CB8AC3E}">
        <p14:creationId xmlns:p14="http://schemas.microsoft.com/office/powerpoint/2010/main" val="34664315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11320333" y="6241345"/>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no" smtClean="0"/>
              <a:pPr>
                <a:spcBef>
                  <a:spcPts val="0"/>
                </a:spcBef>
                <a:spcAft>
                  <a:spcPts val="0"/>
                </a:spcAft>
              </a:pPr>
              <a:t>‹#›</a:t>
            </a:fld>
            <a:endParaRPr lang="no"/>
          </a:p>
        </p:txBody>
      </p:sp>
    </p:spTree>
    <p:extLst>
      <p:ext uri="{BB962C8B-B14F-4D97-AF65-F5344CB8AC3E}">
        <p14:creationId xmlns:p14="http://schemas.microsoft.com/office/powerpoint/2010/main" val="28421709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One column text">
  <p:cSld name="One column 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4" name="Google Shape;34;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5" name="Google Shape;35;p7"/>
          <p:cNvSpPr txBox="1">
            <a:spLocks noGrp="1"/>
          </p:cNvSpPr>
          <p:nvPr>
            <p:ph type="sldNum" idx="12"/>
          </p:nvPr>
        </p:nvSpPr>
        <p:spPr>
          <a:xfrm>
            <a:off x="11320333" y="6241345"/>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no" smtClean="0"/>
              <a:pPr>
                <a:spcBef>
                  <a:spcPts val="0"/>
                </a:spcBef>
                <a:spcAft>
                  <a:spcPts val="0"/>
                </a:spcAft>
              </a:pPr>
              <a:t>‹#›</a:t>
            </a:fld>
            <a:endParaRPr lang="no"/>
          </a:p>
        </p:txBody>
      </p:sp>
    </p:spTree>
    <p:extLst>
      <p:ext uri="{BB962C8B-B14F-4D97-AF65-F5344CB8AC3E}">
        <p14:creationId xmlns:p14="http://schemas.microsoft.com/office/powerpoint/2010/main" val="406567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
        <p:nvSpPr>
          <p:cNvPr id="2" name="Text Placeholder 18"/>
          <p:cNvSpPr>
            <a:spLocks noGrp="1"/>
          </p:cNvSpPr>
          <p:nvPr>
            <p:ph type="body" sz="quarter" idx="10" hasCustomPrompt="1"/>
          </p:nvPr>
        </p:nvSpPr>
        <p:spPr>
          <a:xfrm>
            <a:off x="3306386" y="406401"/>
            <a:ext cx="5579228" cy="852487"/>
          </a:xfrm>
          <a:prstGeom prst="rect">
            <a:avLst/>
          </a:prstGeom>
        </p:spPr>
        <p:txBody>
          <a:bodyPr/>
          <a:lstStyle>
            <a:lvl1pPr marL="0" indent="0" algn="ctr">
              <a:buNone/>
              <a:defRPr sz="4200" b="1"/>
            </a:lvl1pPr>
          </a:lstStyle>
          <a:p>
            <a:pPr lvl="0"/>
            <a:r>
              <a:rPr lang="en-US" dirty="0"/>
              <a:t>ECO PRESENTATION</a:t>
            </a:r>
            <a:endParaRPr lang="ru-RU" dirty="0"/>
          </a:p>
        </p:txBody>
      </p:sp>
      <p:sp>
        <p:nvSpPr>
          <p:cNvPr id="3" name="Text Placeholder 33"/>
          <p:cNvSpPr>
            <a:spLocks noGrp="1"/>
          </p:cNvSpPr>
          <p:nvPr>
            <p:ph type="body" sz="quarter" idx="11" hasCustomPrompt="1"/>
          </p:nvPr>
        </p:nvSpPr>
        <p:spPr>
          <a:xfrm>
            <a:off x="840105" y="1800226"/>
            <a:ext cx="3855720" cy="968376"/>
          </a:xfrm>
          <a:prstGeom prst="rect">
            <a:avLst/>
          </a:prstGeom>
        </p:spPr>
        <p:txBody>
          <a:bodyPr>
            <a:noAutofit/>
          </a:bodyPr>
          <a:lstStyle>
            <a:lvl1pPr marL="0" indent="0">
              <a:buNone/>
              <a:defRPr sz="1200">
                <a:solidFill>
                  <a:schemeClr val="tx1"/>
                </a:solidFill>
              </a:defRPr>
            </a:lvl1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a:t>
            </a:r>
          </a:p>
        </p:txBody>
      </p:sp>
      <p:sp>
        <p:nvSpPr>
          <p:cNvPr id="4" name="Text Placeholder 36"/>
          <p:cNvSpPr>
            <a:spLocks noGrp="1"/>
          </p:cNvSpPr>
          <p:nvPr>
            <p:ph type="body" sz="quarter" idx="14" hasCustomPrompt="1"/>
          </p:nvPr>
        </p:nvSpPr>
        <p:spPr>
          <a:xfrm>
            <a:off x="840104" y="1413871"/>
            <a:ext cx="2531747" cy="541338"/>
          </a:xfrm>
          <a:prstGeom prst="rect">
            <a:avLst/>
          </a:prstGeom>
        </p:spPr>
        <p:txBody>
          <a:bodyPr>
            <a:noAutofit/>
          </a:bodyPr>
          <a:lstStyle>
            <a:lvl1pPr marL="0" indent="0" algn="l">
              <a:buNone/>
              <a:defRPr kumimoji="0" lang="en-US" sz="2400" b="1" i="0" u="none" strike="noStrike" kern="1200" cap="none" normalizeH="0" baseline="0" dirty="0" smtClean="0">
                <a:ln>
                  <a:noFill/>
                </a:ln>
                <a:solidFill>
                  <a:schemeClr val="accent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01</a:t>
            </a:r>
            <a:endParaRPr lang="ru-RU" dirty="0"/>
          </a:p>
        </p:txBody>
      </p:sp>
      <p:sp>
        <p:nvSpPr>
          <p:cNvPr id="5" name="Text Placeholder 33"/>
          <p:cNvSpPr>
            <a:spLocks noGrp="1"/>
          </p:cNvSpPr>
          <p:nvPr>
            <p:ph type="body" sz="quarter" idx="15" hasCustomPrompt="1"/>
          </p:nvPr>
        </p:nvSpPr>
        <p:spPr>
          <a:xfrm>
            <a:off x="840105" y="3595686"/>
            <a:ext cx="3855720" cy="968376"/>
          </a:xfrm>
          <a:prstGeom prst="rect">
            <a:avLst/>
          </a:prstGeom>
        </p:spPr>
        <p:txBody>
          <a:bodyPr>
            <a:noAutofit/>
          </a:bodyPr>
          <a:lstStyle>
            <a:lvl1pPr marL="0" indent="0">
              <a:buNone/>
              <a:defRPr sz="1200">
                <a:solidFill>
                  <a:schemeClr val="tx1"/>
                </a:solidFill>
              </a:defRPr>
            </a:lvl1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a:t>
            </a:r>
          </a:p>
        </p:txBody>
      </p:sp>
      <p:sp>
        <p:nvSpPr>
          <p:cNvPr id="6" name="Text Placeholder 36"/>
          <p:cNvSpPr>
            <a:spLocks noGrp="1"/>
          </p:cNvSpPr>
          <p:nvPr>
            <p:ph type="body" sz="quarter" idx="16" hasCustomPrompt="1"/>
          </p:nvPr>
        </p:nvSpPr>
        <p:spPr>
          <a:xfrm>
            <a:off x="840104" y="3209331"/>
            <a:ext cx="2531747" cy="541338"/>
          </a:xfrm>
          <a:prstGeom prst="rect">
            <a:avLst/>
          </a:prstGeom>
        </p:spPr>
        <p:txBody>
          <a:bodyPr>
            <a:noAutofit/>
          </a:bodyPr>
          <a:lstStyle>
            <a:lvl1pPr marL="0" indent="0" algn="l">
              <a:buNone/>
              <a:defRPr kumimoji="0" lang="en-US" sz="2400" b="1" i="0" u="none" strike="noStrike" kern="1200" cap="none" normalizeH="0" baseline="0" dirty="0" smtClean="0">
                <a:ln>
                  <a:noFill/>
                </a:ln>
                <a:solidFill>
                  <a:schemeClr val="accent2"/>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02</a:t>
            </a:r>
            <a:endParaRPr lang="ru-RU" dirty="0"/>
          </a:p>
        </p:txBody>
      </p:sp>
      <p:sp>
        <p:nvSpPr>
          <p:cNvPr id="7" name="Text Placeholder 33"/>
          <p:cNvSpPr>
            <a:spLocks noGrp="1"/>
          </p:cNvSpPr>
          <p:nvPr>
            <p:ph type="body" sz="quarter" idx="17" hasCustomPrompt="1"/>
          </p:nvPr>
        </p:nvSpPr>
        <p:spPr>
          <a:xfrm>
            <a:off x="840105" y="5391146"/>
            <a:ext cx="3855720" cy="968376"/>
          </a:xfrm>
          <a:prstGeom prst="rect">
            <a:avLst/>
          </a:prstGeom>
        </p:spPr>
        <p:txBody>
          <a:bodyPr>
            <a:noAutofit/>
          </a:bodyPr>
          <a:lstStyle>
            <a:lvl1pPr marL="0" indent="0">
              <a:buNone/>
              <a:defRPr sz="1200">
                <a:solidFill>
                  <a:schemeClr val="tx1"/>
                </a:solidFill>
              </a:defRPr>
            </a:lvl1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a:t>
            </a:r>
          </a:p>
        </p:txBody>
      </p:sp>
      <p:sp>
        <p:nvSpPr>
          <p:cNvPr id="8" name="Text Placeholder 36"/>
          <p:cNvSpPr>
            <a:spLocks noGrp="1"/>
          </p:cNvSpPr>
          <p:nvPr>
            <p:ph type="body" sz="quarter" idx="18" hasCustomPrompt="1"/>
          </p:nvPr>
        </p:nvSpPr>
        <p:spPr>
          <a:xfrm>
            <a:off x="840104" y="5004791"/>
            <a:ext cx="2531747" cy="541338"/>
          </a:xfrm>
          <a:prstGeom prst="rect">
            <a:avLst/>
          </a:prstGeom>
        </p:spPr>
        <p:txBody>
          <a:bodyPr>
            <a:noAutofit/>
          </a:bodyPr>
          <a:lstStyle>
            <a:lvl1pPr marL="0" indent="0" algn="l">
              <a:buNone/>
              <a:defRPr kumimoji="0" lang="en-US" sz="2400" b="1" i="0" u="none" strike="noStrike" kern="1200" cap="none" normalizeH="0" baseline="0" dirty="0" smtClean="0">
                <a:ln>
                  <a:noFill/>
                </a:ln>
                <a:solidFill>
                  <a:schemeClr val="accent3"/>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03</a:t>
            </a:r>
            <a:endParaRPr lang="ru-RU" dirty="0"/>
          </a:p>
        </p:txBody>
      </p:sp>
    </p:spTree>
    <p:extLst>
      <p:ext uri="{BB962C8B-B14F-4D97-AF65-F5344CB8AC3E}">
        <p14:creationId xmlns:p14="http://schemas.microsoft.com/office/powerpoint/2010/main" val="292789268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matchingName="Main point">
  <p:cSld name="Main 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653667" y="701800"/>
            <a:ext cx="8302800" cy="54544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6400">
                <a:solidFill>
                  <a:schemeClr val="lt1"/>
                </a:solidFill>
              </a:defRPr>
            </a:lvl1pPr>
            <a:lvl2pPr lvl="1">
              <a:spcBef>
                <a:spcPts val="0"/>
              </a:spcBef>
              <a:spcAft>
                <a:spcPts val="0"/>
              </a:spcAft>
              <a:buClr>
                <a:schemeClr val="lt1"/>
              </a:buClr>
              <a:buSzPts val="4800"/>
              <a:buNone/>
              <a:defRPr sz="6400">
                <a:solidFill>
                  <a:schemeClr val="lt1"/>
                </a:solidFill>
              </a:defRPr>
            </a:lvl2pPr>
            <a:lvl3pPr lvl="2">
              <a:spcBef>
                <a:spcPts val="0"/>
              </a:spcBef>
              <a:spcAft>
                <a:spcPts val="0"/>
              </a:spcAft>
              <a:buClr>
                <a:schemeClr val="lt1"/>
              </a:buClr>
              <a:buSzPts val="4800"/>
              <a:buNone/>
              <a:defRPr sz="6400">
                <a:solidFill>
                  <a:schemeClr val="lt1"/>
                </a:solidFill>
              </a:defRPr>
            </a:lvl3pPr>
            <a:lvl4pPr lvl="3">
              <a:spcBef>
                <a:spcPts val="0"/>
              </a:spcBef>
              <a:spcAft>
                <a:spcPts val="0"/>
              </a:spcAft>
              <a:buClr>
                <a:schemeClr val="lt1"/>
              </a:buClr>
              <a:buSzPts val="4800"/>
              <a:buNone/>
              <a:defRPr sz="6400">
                <a:solidFill>
                  <a:schemeClr val="lt1"/>
                </a:solidFill>
              </a:defRPr>
            </a:lvl4pPr>
            <a:lvl5pPr lvl="4">
              <a:spcBef>
                <a:spcPts val="0"/>
              </a:spcBef>
              <a:spcAft>
                <a:spcPts val="0"/>
              </a:spcAft>
              <a:buClr>
                <a:schemeClr val="lt1"/>
              </a:buClr>
              <a:buSzPts val="4800"/>
              <a:buNone/>
              <a:defRPr sz="6400">
                <a:solidFill>
                  <a:schemeClr val="lt1"/>
                </a:solidFill>
              </a:defRPr>
            </a:lvl5pPr>
            <a:lvl6pPr lvl="5">
              <a:spcBef>
                <a:spcPts val="0"/>
              </a:spcBef>
              <a:spcAft>
                <a:spcPts val="0"/>
              </a:spcAft>
              <a:buClr>
                <a:schemeClr val="lt1"/>
              </a:buClr>
              <a:buSzPts val="4800"/>
              <a:buNone/>
              <a:defRPr sz="6400">
                <a:solidFill>
                  <a:schemeClr val="lt1"/>
                </a:solidFill>
              </a:defRPr>
            </a:lvl6pPr>
            <a:lvl7pPr lvl="6">
              <a:spcBef>
                <a:spcPts val="0"/>
              </a:spcBef>
              <a:spcAft>
                <a:spcPts val="0"/>
              </a:spcAft>
              <a:buClr>
                <a:schemeClr val="lt1"/>
              </a:buClr>
              <a:buSzPts val="4800"/>
              <a:buNone/>
              <a:defRPr sz="6400">
                <a:solidFill>
                  <a:schemeClr val="lt1"/>
                </a:solidFill>
              </a:defRPr>
            </a:lvl7pPr>
            <a:lvl8pPr lvl="7">
              <a:spcBef>
                <a:spcPts val="0"/>
              </a:spcBef>
              <a:spcAft>
                <a:spcPts val="0"/>
              </a:spcAft>
              <a:buClr>
                <a:schemeClr val="lt1"/>
              </a:buClr>
              <a:buSzPts val="4800"/>
              <a:buNone/>
              <a:defRPr sz="6400">
                <a:solidFill>
                  <a:schemeClr val="lt1"/>
                </a:solidFill>
              </a:defRPr>
            </a:lvl8pPr>
            <a:lvl9pPr lvl="8">
              <a:spcBef>
                <a:spcPts val="0"/>
              </a:spcBef>
              <a:spcAft>
                <a:spcPts val="0"/>
              </a:spcAft>
              <a:buClr>
                <a:schemeClr val="lt1"/>
              </a:buClr>
              <a:buSzPts val="4800"/>
              <a:buNone/>
              <a:defRPr sz="6400">
                <a:solidFill>
                  <a:schemeClr val="lt1"/>
                </a:solidFill>
              </a:defRPr>
            </a:lvl9pPr>
          </a:lstStyle>
          <a:p>
            <a:endParaRPr/>
          </a:p>
        </p:txBody>
      </p:sp>
      <p:sp>
        <p:nvSpPr>
          <p:cNvPr id="38" name="Google Shape;38;p8"/>
          <p:cNvSpPr txBox="1">
            <a:spLocks noGrp="1"/>
          </p:cNvSpPr>
          <p:nvPr>
            <p:ph type="sldNum" idx="12"/>
          </p:nvPr>
        </p:nvSpPr>
        <p:spPr>
          <a:xfrm>
            <a:off x="11320333" y="6241345"/>
            <a:ext cx="7316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a:spcBef>
                <a:spcPts val="0"/>
              </a:spcBef>
              <a:spcAft>
                <a:spcPts val="0"/>
              </a:spcAft>
            </a:pPr>
            <a:fld id="{00000000-1234-1234-1234-123412341234}" type="slidenum">
              <a:rPr lang="no" smtClean="0"/>
              <a:pPr>
                <a:spcBef>
                  <a:spcPts val="0"/>
                </a:spcBef>
                <a:spcAft>
                  <a:spcPts val="0"/>
                </a:spcAft>
              </a:pPr>
              <a:t>‹#›</a:t>
            </a:fld>
            <a:endParaRPr lang="no"/>
          </a:p>
        </p:txBody>
      </p:sp>
    </p:spTree>
    <p:extLst>
      <p:ext uri="{BB962C8B-B14F-4D97-AF65-F5344CB8AC3E}">
        <p14:creationId xmlns:p14="http://schemas.microsoft.com/office/powerpoint/2010/main" val="17675841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39"/>
        <p:cNvGrpSpPr/>
        <p:nvPr/>
      </p:nvGrpSpPr>
      <p:grpSpPr>
        <a:xfrm>
          <a:off x="0" y="0"/>
          <a:ext cx="0" cy="0"/>
          <a:chOff x="0" y="0"/>
          <a:chExt cx="0" cy="0"/>
        </a:xfrm>
      </p:grpSpPr>
      <p:sp>
        <p:nvSpPr>
          <p:cNvPr id="40" name="Google Shape;40;p9"/>
          <p:cNvSpPr/>
          <p:nvPr/>
        </p:nvSpPr>
        <p:spPr>
          <a:xfrm>
            <a:off x="6096000" y="0"/>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6706233" y="5994000"/>
            <a:ext cx="624400" cy="0"/>
          </a:xfrm>
          <a:prstGeom prst="straightConnector1">
            <a:avLst/>
          </a:prstGeom>
          <a:noFill/>
          <a:ln w="19050" cap="flat" cmpd="sng">
            <a:solidFill>
              <a:schemeClr val="lt1"/>
            </a:solidFill>
            <a:prstDash val="solid"/>
            <a:round/>
            <a:headEnd type="none" w="sm" len="sm"/>
            <a:tailEnd type="none" w="sm" len="sm"/>
          </a:ln>
        </p:spPr>
      </p:cxnSp>
      <p:sp>
        <p:nvSpPr>
          <p:cNvPr id="42" name="Google Shape;42;p9"/>
          <p:cNvSpPr txBox="1">
            <a:spLocks noGrp="1"/>
          </p:cNvSpPr>
          <p:nvPr>
            <p:ph type="title"/>
          </p:nvPr>
        </p:nvSpPr>
        <p:spPr>
          <a:xfrm>
            <a:off x="354000" y="1441867"/>
            <a:ext cx="5393600" cy="2280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43" name="Google Shape;43;p9"/>
          <p:cNvSpPr txBox="1">
            <a:spLocks noGrp="1"/>
          </p:cNvSpPr>
          <p:nvPr>
            <p:ph type="subTitle" idx="1"/>
          </p:nvPr>
        </p:nvSpPr>
        <p:spPr>
          <a:xfrm>
            <a:off x="354000" y="3793601"/>
            <a:ext cx="5393600" cy="17940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dk1"/>
              </a:buClr>
              <a:buSzPts val="2100"/>
              <a:buNone/>
              <a:defRPr sz="2800">
                <a:solidFill>
                  <a:schemeClr val="dk1"/>
                </a:solidFill>
              </a:defRPr>
            </a:lvl1pPr>
            <a:lvl2pPr lvl="1" algn="ctr">
              <a:lnSpc>
                <a:spcPct val="100000"/>
              </a:lnSpc>
              <a:spcBef>
                <a:spcPts val="0"/>
              </a:spcBef>
              <a:spcAft>
                <a:spcPts val="0"/>
              </a:spcAft>
              <a:buClr>
                <a:schemeClr val="dk1"/>
              </a:buClr>
              <a:buSzPts val="2100"/>
              <a:buNone/>
              <a:defRPr sz="2800">
                <a:solidFill>
                  <a:schemeClr val="dk1"/>
                </a:solidFill>
              </a:defRPr>
            </a:lvl2pPr>
            <a:lvl3pPr lvl="2" algn="ctr">
              <a:lnSpc>
                <a:spcPct val="100000"/>
              </a:lnSpc>
              <a:spcBef>
                <a:spcPts val="0"/>
              </a:spcBef>
              <a:spcAft>
                <a:spcPts val="0"/>
              </a:spcAft>
              <a:buClr>
                <a:schemeClr val="dk1"/>
              </a:buClr>
              <a:buSzPts val="2100"/>
              <a:buNone/>
              <a:defRPr sz="2800">
                <a:solidFill>
                  <a:schemeClr val="dk1"/>
                </a:solidFill>
              </a:defRPr>
            </a:lvl3pPr>
            <a:lvl4pPr lvl="3" algn="ctr">
              <a:lnSpc>
                <a:spcPct val="100000"/>
              </a:lnSpc>
              <a:spcBef>
                <a:spcPts val="0"/>
              </a:spcBef>
              <a:spcAft>
                <a:spcPts val="0"/>
              </a:spcAft>
              <a:buClr>
                <a:schemeClr val="dk1"/>
              </a:buClr>
              <a:buSzPts val="2100"/>
              <a:buNone/>
              <a:defRPr sz="2800">
                <a:solidFill>
                  <a:schemeClr val="dk1"/>
                </a:solidFill>
              </a:defRPr>
            </a:lvl4pPr>
            <a:lvl5pPr lvl="4" algn="ctr">
              <a:lnSpc>
                <a:spcPct val="100000"/>
              </a:lnSpc>
              <a:spcBef>
                <a:spcPts val="0"/>
              </a:spcBef>
              <a:spcAft>
                <a:spcPts val="0"/>
              </a:spcAft>
              <a:buClr>
                <a:schemeClr val="dk1"/>
              </a:buClr>
              <a:buSzPts val="2100"/>
              <a:buNone/>
              <a:defRPr sz="2800">
                <a:solidFill>
                  <a:schemeClr val="dk1"/>
                </a:solidFill>
              </a:defRPr>
            </a:lvl5pPr>
            <a:lvl6pPr lvl="5" algn="ctr">
              <a:lnSpc>
                <a:spcPct val="100000"/>
              </a:lnSpc>
              <a:spcBef>
                <a:spcPts val="0"/>
              </a:spcBef>
              <a:spcAft>
                <a:spcPts val="0"/>
              </a:spcAft>
              <a:buClr>
                <a:schemeClr val="dk1"/>
              </a:buClr>
              <a:buSzPts val="2100"/>
              <a:buNone/>
              <a:defRPr sz="2800">
                <a:solidFill>
                  <a:schemeClr val="dk1"/>
                </a:solidFill>
              </a:defRPr>
            </a:lvl6pPr>
            <a:lvl7pPr lvl="6" algn="ctr">
              <a:lnSpc>
                <a:spcPct val="100000"/>
              </a:lnSpc>
              <a:spcBef>
                <a:spcPts val="0"/>
              </a:spcBef>
              <a:spcAft>
                <a:spcPts val="0"/>
              </a:spcAft>
              <a:buClr>
                <a:schemeClr val="dk1"/>
              </a:buClr>
              <a:buSzPts val="2100"/>
              <a:buNone/>
              <a:defRPr sz="2800">
                <a:solidFill>
                  <a:schemeClr val="dk1"/>
                </a:solidFill>
              </a:defRPr>
            </a:lvl7pPr>
            <a:lvl8pPr lvl="7" algn="ctr">
              <a:lnSpc>
                <a:spcPct val="100000"/>
              </a:lnSpc>
              <a:spcBef>
                <a:spcPts val="0"/>
              </a:spcBef>
              <a:spcAft>
                <a:spcPts val="0"/>
              </a:spcAft>
              <a:buClr>
                <a:schemeClr val="dk1"/>
              </a:buClr>
              <a:buSzPts val="2100"/>
              <a:buNone/>
              <a:defRPr sz="2800">
                <a:solidFill>
                  <a:schemeClr val="dk1"/>
                </a:solidFill>
              </a:defRPr>
            </a:lvl8pPr>
            <a:lvl9pPr lvl="8" algn="ctr">
              <a:lnSpc>
                <a:spcPct val="100000"/>
              </a:lnSpc>
              <a:spcBef>
                <a:spcPts val="0"/>
              </a:spcBef>
              <a:spcAft>
                <a:spcPts val="0"/>
              </a:spcAft>
              <a:buClr>
                <a:schemeClr val="dk1"/>
              </a:buClr>
              <a:buSzPts val="2100"/>
              <a:buNone/>
              <a:defRPr sz="2800">
                <a:solidFill>
                  <a:schemeClr val="dk1"/>
                </a:solidFill>
              </a:defRPr>
            </a:lvl9pPr>
          </a:lstStyle>
          <a:p>
            <a:endParaRPr/>
          </a:p>
        </p:txBody>
      </p:sp>
      <p:sp>
        <p:nvSpPr>
          <p:cNvPr id="44" name="Google Shape;44;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Clr>
                <a:schemeClr val="lt1"/>
              </a:buClr>
              <a:buSzPts val="1800"/>
              <a:buChar char="●"/>
              <a:defRPr>
                <a:solidFill>
                  <a:schemeClr val="lt1"/>
                </a:solidFill>
              </a:defRPr>
            </a:lvl1pPr>
            <a:lvl2pPr marL="1219170" lvl="1" indent="-423323">
              <a:spcBef>
                <a:spcPts val="0"/>
              </a:spcBef>
              <a:spcAft>
                <a:spcPts val="0"/>
              </a:spcAft>
              <a:buClr>
                <a:schemeClr val="lt1"/>
              </a:buClr>
              <a:buSzPts val="1400"/>
              <a:buChar char="○"/>
              <a:defRPr>
                <a:solidFill>
                  <a:schemeClr val="lt1"/>
                </a:solidFill>
              </a:defRPr>
            </a:lvl2pPr>
            <a:lvl3pPr marL="1828754" lvl="2" indent="-423323">
              <a:spcBef>
                <a:spcPts val="0"/>
              </a:spcBef>
              <a:spcAft>
                <a:spcPts val="0"/>
              </a:spcAft>
              <a:buClr>
                <a:schemeClr val="lt1"/>
              </a:buClr>
              <a:buSzPts val="1400"/>
              <a:buChar char="■"/>
              <a:defRPr>
                <a:solidFill>
                  <a:schemeClr val="lt1"/>
                </a:solidFill>
              </a:defRPr>
            </a:lvl3pPr>
            <a:lvl4pPr marL="2438339" lvl="3" indent="-423323">
              <a:spcBef>
                <a:spcPts val="0"/>
              </a:spcBef>
              <a:spcAft>
                <a:spcPts val="0"/>
              </a:spcAft>
              <a:buClr>
                <a:schemeClr val="lt1"/>
              </a:buClr>
              <a:buSzPts val="1400"/>
              <a:buChar char="●"/>
              <a:defRPr>
                <a:solidFill>
                  <a:schemeClr val="lt1"/>
                </a:solidFill>
              </a:defRPr>
            </a:lvl4pPr>
            <a:lvl5pPr marL="3047924" lvl="4" indent="-423323">
              <a:spcBef>
                <a:spcPts val="0"/>
              </a:spcBef>
              <a:spcAft>
                <a:spcPts val="0"/>
              </a:spcAft>
              <a:buClr>
                <a:schemeClr val="lt1"/>
              </a:buClr>
              <a:buSzPts val="1400"/>
              <a:buChar char="○"/>
              <a:defRPr>
                <a:solidFill>
                  <a:schemeClr val="lt1"/>
                </a:solidFill>
              </a:defRPr>
            </a:lvl5pPr>
            <a:lvl6pPr marL="3657509" lvl="5" indent="-423323">
              <a:spcBef>
                <a:spcPts val="0"/>
              </a:spcBef>
              <a:spcAft>
                <a:spcPts val="0"/>
              </a:spcAft>
              <a:buClr>
                <a:schemeClr val="lt1"/>
              </a:buClr>
              <a:buSzPts val="1400"/>
              <a:buChar char="■"/>
              <a:defRPr>
                <a:solidFill>
                  <a:schemeClr val="lt1"/>
                </a:solidFill>
              </a:defRPr>
            </a:lvl6pPr>
            <a:lvl7pPr marL="4267093" lvl="6" indent="-423323">
              <a:spcBef>
                <a:spcPts val="0"/>
              </a:spcBef>
              <a:spcAft>
                <a:spcPts val="0"/>
              </a:spcAft>
              <a:buClr>
                <a:schemeClr val="lt1"/>
              </a:buClr>
              <a:buSzPts val="1400"/>
              <a:buChar char="●"/>
              <a:defRPr>
                <a:solidFill>
                  <a:schemeClr val="lt1"/>
                </a:solidFill>
              </a:defRPr>
            </a:lvl7pPr>
            <a:lvl8pPr marL="4876678" lvl="7" indent="-423323">
              <a:spcBef>
                <a:spcPts val="0"/>
              </a:spcBef>
              <a:spcAft>
                <a:spcPts val="0"/>
              </a:spcAft>
              <a:buClr>
                <a:schemeClr val="lt1"/>
              </a:buClr>
              <a:buSzPts val="1400"/>
              <a:buChar char="○"/>
              <a:defRPr>
                <a:solidFill>
                  <a:schemeClr val="lt1"/>
                </a:solidFill>
              </a:defRPr>
            </a:lvl8pPr>
            <a:lvl9pPr marL="5486263" lvl="8" indent="-423323">
              <a:spcBef>
                <a:spcPts val="0"/>
              </a:spcBef>
              <a:spcAft>
                <a:spcPts val="0"/>
              </a:spcAft>
              <a:buClr>
                <a:schemeClr val="lt1"/>
              </a:buClr>
              <a:buSzPts val="1400"/>
              <a:buChar char="■"/>
              <a:defRPr>
                <a:solidFill>
                  <a:schemeClr val="lt1"/>
                </a:solidFill>
              </a:defRPr>
            </a:lvl9pPr>
          </a:lstStyle>
          <a:p>
            <a:endParaRPr/>
          </a:p>
        </p:txBody>
      </p:sp>
      <p:sp>
        <p:nvSpPr>
          <p:cNvPr id="45" name="Google Shape;45;p9"/>
          <p:cNvSpPr txBox="1">
            <a:spLocks noGrp="1"/>
          </p:cNvSpPr>
          <p:nvPr>
            <p:ph type="sldNum" idx="12"/>
          </p:nvPr>
        </p:nvSpPr>
        <p:spPr>
          <a:xfrm>
            <a:off x="11320333" y="6241345"/>
            <a:ext cx="7316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a:spcBef>
                <a:spcPts val="0"/>
              </a:spcBef>
              <a:spcAft>
                <a:spcPts val="0"/>
              </a:spcAft>
            </a:pPr>
            <a:fld id="{00000000-1234-1234-1234-123412341234}" type="slidenum">
              <a:rPr lang="no" smtClean="0"/>
              <a:pPr>
                <a:spcBef>
                  <a:spcPts val="0"/>
                </a:spcBef>
                <a:spcAft>
                  <a:spcPts val="0"/>
                </a:spcAft>
              </a:pPr>
              <a:t>‹#›</a:t>
            </a:fld>
            <a:endParaRPr lang="no"/>
          </a:p>
        </p:txBody>
      </p:sp>
    </p:spTree>
    <p:extLst>
      <p:ext uri="{BB962C8B-B14F-4D97-AF65-F5344CB8AC3E}">
        <p14:creationId xmlns:p14="http://schemas.microsoft.com/office/powerpoint/2010/main" val="10681499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matchingName="Caption">
  <p:cSld name="Caption">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Clr>
                <a:schemeClr val="dk1"/>
              </a:buClr>
              <a:buSzPts val="2100"/>
              <a:buFont typeface="Oswald"/>
              <a:buNone/>
              <a:defRPr sz="2800">
                <a:solidFill>
                  <a:schemeClr val="dk1"/>
                </a:solidFill>
                <a:latin typeface="Oswald"/>
                <a:ea typeface="Oswald"/>
                <a:cs typeface="Oswald"/>
                <a:sym typeface="Oswald"/>
              </a:defRPr>
            </a:lvl1pPr>
          </a:lstStyle>
          <a:p>
            <a:endParaRPr/>
          </a:p>
        </p:txBody>
      </p:sp>
      <p:sp>
        <p:nvSpPr>
          <p:cNvPr id="48" name="Google Shape;48;p10"/>
          <p:cNvSpPr txBox="1">
            <a:spLocks noGrp="1"/>
          </p:cNvSpPr>
          <p:nvPr>
            <p:ph type="sldNum" idx="12"/>
          </p:nvPr>
        </p:nvSpPr>
        <p:spPr>
          <a:xfrm>
            <a:off x="11320333" y="6241345"/>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no" smtClean="0"/>
              <a:pPr>
                <a:spcBef>
                  <a:spcPts val="0"/>
                </a:spcBef>
                <a:spcAft>
                  <a:spcPts val="0"/>
                </a:spcAft>
              </a:pPr>
              <a:t>‹#›</a:t>
            </a:fld>
            <a:endParaRPr lang="no"/>
          </a:p>
        </p:txBody>
      </p:sp>
    </p:spTree>
    <p:extLst>
      <p:ext uri="{BB962C8B-B14F-4D97-AF65-F5344CB8AC3E}">
        <p14:creationId xmlns:p14="http://schemas.microsoft.com/office/powerpoint/2010/main" val="129989582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matchingName="Big number">
  <p:cSld name="Big 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415600" y="1673700"/>
            <a:ext cx="11360800" cy="25208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51" name="Google Shape;51;p11"/>
          <p:cNvSpPr txBox="1">
            <a:spLocks noGrp="1"/>
          </p:cNvSpPr>
          <p:nvPr>
            <p:ph type="body" idx="1"/>
          </p:nvPr>
        </p:nvSpPr>
        <p:spPr>
          <a:xfrm>
            <a:off x="415600" y="4304567"/>
            <a:ext cx="11360800" cy="17344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SzPts val="18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11320333" y="6241345"/>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no" smtClean="0"/>
              <a:pPr>
                <a:spcBef>
                  <a:spcPts val="0"/>
                </a:spcBef>
                <a:spcAft>
                  <a:spcPts val="0"/>
                </a:spcAft>
              </a:pPr>
              <a:t>‹#›</a:t>
            </a:fld>
            <a:endParaRPr lang="no"/>
          </a:p>
        </p:txBody>
      </p:sp>
    </p:spTree>
    <p:extLst>
      <p:ext uri="{BB962C8B-B14F-4D97-AF65-F5344CB8AC3E}">
        <p14:creationId xmlns:p14="http://schemas.microsoft.com/office/powerpoint/2010/main" val="26266832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11320333" y="6241345"/>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no" smtClean="0"/>
              <a:pPr>
                <a:spcBef>
                  <a:spcPts val="0"/>
                </a:spcBef>
                <a:spcAft>
                  <a:spcPts val="0"/>
                </a:spcAft>
              </a:pPr>
              <a:t>‹#›</a:t>
            </a:fld>
            <a:endParaRPr lang="no"/>
          </a:p>
        </p:txBody>
      </p:sp>
    </p:spTree>
    <p:extLst>
      <p:ext uri="{BB962C8B-B14F-4D97-AF65-F5344CB8AC3E}">
        <p14:creationId xmlns:p14="http://schemas.microsoft.com/office/powerpoint/2010/main" val="7970377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spTree>
      <p:nvGrpSpPr>
        <p:cNvPr id="1" name="Shape 55"/>
        <p:cNvGrpSpPr/>
        <p:nvPr/>
      </p:nvGrpSpPr>
      <p:grpSpPr>
        <a:xfrm>
          <a:off x="0" y="0"/>
          <a:ext cx="0" cy="0"/>
          <a:chOff x="0" y="0"/>
          <a:chExt cx="0" cy="0"/>
        </a:xfrm>
      </p:grpSpPr>
      <p:sp>
        <p:nvSpPr>
          <p:cNvPr id="56" name="Google Shape;56;p13"/>
          <p:cNvSpPr txBox="1">
            <a:spLocks noGrp="1"/>
          </p:cNvSpPr>
          <p:nvPr>
            <p:ph type="body" idx="1"/>
          </p:nvPr>
        </p:nvSpPr>
        <p:spPr>
          <a:xfrm>
            <a:off x="3306387" y="406401"/>
            <a:ext cx="5579200" cy="852800"/>
          </a:xfrm>
          <a:prstGeom prst="rect">
            <a:avLst/>
          </a:prstGeom>
          <a:noFill/>
          <a:ln>
            <a:noFill/>
          </a:ln>
        </p:spPr>
        <p:txBody>
          <a:bodyPr spcFirstLastPara="1" wrap="square" lIns="68575" tIns="34275" rIns="68575" bIns="34275" anchor="t" anchorCtr="0">
            <a:normAutofit/>
          </a:bodyPr>
          <a:lstStyle>
            <a:lvl1pPr marL="609585" marR="0" lvl="0" indent="-304792" algn="ctr" rtl="0">
              <a:lnSpc>
                <a:spcPct val="90000"/>
              </a:lnSpc>
              <a:spcBef>
                <a:spcPts val="1067"/>
              </a:spcBef>
              <a:spcAft>
                <a:spcPts val="0"/>
              </a:spcAft>
              <a:buClr>
                <a:schemeClr val="dk1"/>
              </a:buClr>
              <a:buSzPts val="3200"/>
              <a:buFont typeface="Arial"/>
              <a:buNone/>
              <a:defRPr sz="4267" b="1" i="0" u="none" strike="noStrike" cap="none">
                <a:solidFill>
                  <a:schemeClr val="dk1"/>
                </a:solidFill>
                <a:latin typeface="Open Sans"/>
                <a:ea typeface="Open Sans"/>
                <a:cs typeface="Open Sans"/>
                <a:sym typeface="Open Sans"/>
              </a:defRPr>
            </a:lvl1pPr>
            <a:lvl2pPr marL="1219170" marR="0" lvl="1" indent="-457189"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Open Sans"/>
                <a:ea typeface="Open Sans"/>
                <a:cs typeface="Open Sans"/>
                <a:sym typeface="Open Sans"/>
              </a:defRPr>
            </a:lvl2pPr>
            <a:lvl3pPr marL="1828754" marR="0" lvl="2" indent="-431789"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Open Sans"/>
                <a:ea typeface="Open Sans"/>
                <a:cs typeface="Open Sans"/>
                <a:sym typeface="Open Sans"/>
              </a:defRPr>
            </a:lvl3pPr>
            <a:lvl4pPr marL="2438339" marR="0" lvl="3"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Open Sans"/>
                <a:ea typeface="Open Sans"/>
                <a:cs typeface="Open Sans"/>
                <a:sym typeface="Open Sans"/>
              </a:defRPr>
            </a:lvl4pPr>
            <a:lvl5pPr marL="3047924" marR="0" lvl="4"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Open Sans"/>
                <a:ea typeface="Open Sans"/>
                <a:cs typeface="Open Sans"/>
                <a:sym typeface="Open Sans"/>
              </a:defRPr>
            </a:lvl5pPr>
            <a:lvl6pPr marL="3657509" marR="0" lvl="5"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Open Sans"/>
                <a:ea typeface="Open Sans"/>
                <a:cs typeface="Open Sans"/>
                <a:sym typeface="Open Sans"/>
              </a:defRPr>
            </a:lvl6pPr>
            <a:lvl7pPr marL="4267093" marR="0" lvl="6" indent="-423323" algn="l" rtl="0">
              <a:lnSpc>
                <a:spcPct val="90000"/>
              </a:lnSpc>
              <a:spcBef>
                <a:spcPts val="1600"/>
              </a:spcBef>
              <a:spcAft>
                <a:spcPts val="0"/>
              </a:spcAft>
              <a:buClr>
                <a:schemeClr val="dk1"/>
              </a:buClr>
              <a:buSzPts val="1400"/>
              <a:buFont typeface="Arial"/>
              <a:buChar char="•"/>
              <a:defRPr sz="1867" b="0" i="0" u="none" strike="noStrike" cap="none">
                <a:solidFill>
                  <a:schemeClr val="dk1"/>
                </a:solidFill>
                <a:latin typeface="Open Sans"/>
                <a:ea typeface="Open Sans"/>
                <a:cs typeface="Open Sans"/>
                <a:sym typeface="Open Sans"/>
              </a:defRPr>
            </a:lvl7pPr>
            <a:lvl8pPr marL="4876678" marR="0" lvl="7" indent="-423323" algn="l" rtl="0">
              <a:lnSpc>
                <a:spcPct val="90000"/>
              </a:lnSpc>
              <a:spcBef>
                <a:spcPts val="1600"/>
              </a:spcBef>
              <a:spcAft>
                <a:spcPts val="0"/>
              </a:spcAft>
              <a:buClr>
                <a:schemeClr val="dk1"/>
              </a:buClr>
              <a:buSzPts val="1400"/>
              <a:buFont typeface="Arial"/>
              <a:buChar char="•"/>
              <a:defRPr sz="1867" b="0" i="0" u="none" strike="noStrike" cap="none">
                <a:solidFill>
                  <a:schemeClr val="dk1"/>
                </a:solidFill>
                <a:latin typeface="Open Sans"/>
                <a:ea typeface="Open Sans"/>
                <a:cs typeface="Open Sans"/>
                <a:sym typeface="Open Sans"/>
              </a:defRPr>
            </a:lvl8pPr>
            <a:lvl9pPr marL="5486263" marR="0" lvl="8" indent="-423323" algn="l" rtl="0">
              <a:lnSpc>
                <a:spcPct val="90000"/>
              </a:lnSpc>
              <a:spcBef>
                <a:spcPts val="1600"/>
              </a:spcBef>
              <a:spcAft>
                <a:spcPts val="1600"/>
              </a:spcAft>
              <a:buClr>
                <a:schemeClr val="dk1"/>
              </a:buClr>
              <a:buSzPts val="1400"/>
              <a:buFont typeface="Arial"/>
              <a:buChar char="•"/>
              <a:defRPr sz="1867" b="0" i="0" u="none" strike="noStrike" cap="none">
                <a:solidFill>
                  <a:schemeClr val="dk1"/>
                </a:solidFill>
                <a:latin typeface="Open Sans"/>
                <a:ea typeface="Open Sans"/>
                <a:cs typeface="Open Sans"/>
                <a:sym typeface="Open Sans"/>
              </a:defRPr>
            </a:lvl9pPr>
          </a:lstStyle>
          <a:p>
            <a:endParaRPr/>
          </a:p>
        </p:txBody>
      </p:sp>
    </p:spTree>
    <p:extLst>
      <p:ext uri="{BB962C8B-B14F-4D97-AF65-F5344CB8AC3E}">
        <p14:creationId xmlns:p14="http://schemas.microsoft.com/office/powerpoint/2010/main" val="111347722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matchingName="1_Title and Content" userDrawn="1">
  <p:cSld name="2_Title and Content">
    <p:spTree>
      <p:nvGrpSpPr>
        <p:cNvPr id="1" name="Shape 34"/>
        <p:cNvGrpSpPr/>
        <p:nvPr/>
      </p:nvGrpSpPr>
      <p:grpSpPr>
        <a:xfrm>
          <a:off x="0" y="0"/>
          <a:ext cx="0" cy="0"/>
          <a:chOff x="0" y="0"/>
          <a:chExt cx="0" cy="0"/>
        </a:xfrm>
      </p:grpSpPr>
      <p:sp>
        <p:nvSpPr>
          <p:cNvPr id="36" name="Google Shape;36;p73"/>
          <p:cNvSpPr txBox="1">
            <a:spLocks noGrp="1"/>
          </p:cNvSpPr>
          <p:nvPr>
            <p:ph type="sldNum" idx="12"/>
          </p:nvPr>
        </p:nvSpPr>
        <p:spPr>
          <a:xfrm>
            <a:off x="623393" y="6466770"/>
            <a:ext cx="1774891"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00000000-1234-1234-1234-123412341234}" type="slidenum">
              <a:rPr lang="no-NO" smtClean="0"/>
              <a:pPr/>
              <a:t>‹#›</a:t>
            </a:fld>
            <a:endParaRPr lang="no-NO"/>
          </a:p>
        </p:txBody>
      </p:sp>
      <p:sp>
        <p:nvSpPr>
          <p:cNvPr id="4" name="Google Shape;28;p71">
            <a:extLst>
              <a:ext uri="{FF2B5EF4-FFF2-40B4-BE49-F238E27FC236}">
                <a16:creationId xmlns:a16="http://schemas.microsoft.com/office/drawing/2014/main" id="{3AAE37FC-4051-D844-B0D3-D206CB0B968C}"/>
              </a:ext>
            </a:extLst>
          </p:cNvPr>
          <p:cNvSpPr txBox="1">
            <a:spLocks noGrp="1"/>
          </p:cNvSpPr>
          <p:nvPr>
            <p:ph type="title"/>
          </p:nvPr>
        </p:nvSpPr>
        <p:spPr>
          <a:xfrm>
            <a:off x="609600" y="274637"/>
            <a:ext cx="10972800" cy="706211"/>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595959"/>
              </a:buClr>
              <a:buSzPts val="1800"/>
              <a:buNone/>
              <a:defRPr>
                <a:latin typeface="Calibri Light" panose="020F0302020204030204" pitchFamily="34" charset="0"/>
                <a:cs typeface="Calibri Light" panose="020F03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47618249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matchingName="3_Section Header" userDrawn="1">
  <p:cSld name="4_Section Header">
    <p:spTree>
      <p:nvGrpSpPr>
        <p:cNvPr id="1" name="Shape 37"/>
        <p:cNvGrpSpPr/>
        <p:nvPr/>
      </p:nvGrpSpPr>
      <p:grpSpPr>
        <a:xfrm>
          <a:off x="0" y="0"/>
          <a:ext cx="0" cy="0"/>
          <a:chOff x="0" y="0"/>
          <a:chExt cx="0" cy="0"/>
        </a:xfrm>
      </p:grpSpPr>
      <p:sp>
        <p:nvSpPr>
          <p:cNvPr id="39" name="Google Shape;39;p74"/>
          <p:cNvSpPr txBox="1">
            <a:spLocks noGrp="1"/>
          </p:cNvSpPr>
          <p:nvPr>
            <p:ph type="body" idx="2"/>
          </p:nvPr>
        </p:nvSpPr>
        <p:spPr>
          <a:xfrm>
            <a:off x="840105" y="1800228"/>
            <a:ext cx="3855720" cy="857249"/>
          </a:xfrm>
          <a:prstGeom prst="rect">
            <a:avLst/>
          </a:prstGeom>
          <a:noFill/>
          <a:ln>
            <a:noFill/>
          </a:ln>
        </p:spPr>
        <p:txBody>
          <a:bodyPr spcFirstLastPara="1" wrap="square" lIns="91425" tIns="45700" rIns="91425" bIns="45700" anchor="t" anchorCtr="0">
            <a:noAutofit/>
          </a:bodyPr>
          <a:lstStyle>
            <a:lvl1pPr marL="457189" lvl="0" indent="-228594" algn="l">
              <a:spcBef>
                <a:spcPts val="220"/>
              </a:spcBef>
              <a:spcAft>
                <a:spcPts val="0"/>
              </a:spcAft>
              <a:buClr>
                <a:schemeClr val="dk1"/>
              </a:buClr>
              <a:buSzPts val="1100"/>
              <a:buNone/>
              <a:defRPr sz="1100">
                <a:solidFill>
                  <a:schemeClr val="dk1"/>
                </a:solidFill>
              </a:defRPr>
            </a:lvl1pPr>
            <a:lvl2pPr marL="914377" lvl="1" indent="-342891" algn="l">
              <a:spcBef>
                <a:spcPts val="360"/>
              </a:spcBef>
              <a:spcAft>
                <a:spcPts val="0"/>
              </a:spcAft>
              <a:buClr>
                <a:schemeClr val="dk1"/>
              </a:buClr>
              <a:buSzPts val="1800"/>
              <a:buChar char="–"/>
              <a:defRPr/>
            </a:lvl2pPr>
            <a:lvl3pPr marL="1371566" lvl="2" indent="-342891" algn="l">
              <a:spcBef>
                <a:spcPts val="360"/>
              </a:spcBef>
              <a:spcAft>
                <a:spcPts val="0"/>
              </a:spcAft>
              <a:buClr>
                <a:schemeClr val="dk1"/>
              </a:buClr>
              <a:buSzPts val="1800"/>
              <a:buChar char="•"/>
              <a:defRPr/>
            </a:lvl3pPr>
            <a:lvl4pPr marL="1828754" lvl="3" indent="-342891" algn="l">
              <a:spcBef>
                <a:spcPts val="360"/>
              </a:spcBef>
              <a:spcAft>
                <a:spcPts val="0"/>
              </a:spcAft>
              <a:buClr>
                <a:schemeClr val="dk1"/>
              </a:buClr>
              <a:buSzPts val="1800"/>
              <a:buChar char="–"/>
              <a:defRPr/>
            </a:lvl4pPr>
            <a:lvl5pPr marL="2285943" lvl="4" indent="-342891" algn="l">
              <a:spcBef>
                <a:spcPts val="360"/>
              </a:spcBef>
              <a:spcAft>
                <a:spcPts val="0"/>
              </a:spcAft>
              <a:buClr>
                <a:schemeClr val="dk1"/>
              </a:buClr>
              <a:buSzPts val="1800"/>
              <a:buChar char="»"/>
              <a:defRPr/>
            </a:lvl5pPr>
            <a:lvl6pPr marL="2743131" lvl="5" indent="-342891" algn="l">
              <a:spcBef>
                <a:spcPts val="360"/>
              </a:spcBef>
              <a:spcAft>
                <a:spcPts val="0"/>
              </a:spcAft>
              <a:buClr>
                <a:schemeClr val="dk1"/>
              </a:buClr>
              <a:buSzPts val="1800"/>
              <a:buChar char="•"/>
              <a:defRPr/>
            </a:lvl6pPr>
            <a:lvl7pPr marL="3200320" lvl="6" indent="-342891" algn="l">
              <a:spcBef>
                <a:spcPts val="360"/>
              </a:spcBef>
              <a:spcAft>
                <a:spcPts val="0"/>
              </a:spcAft>
              <a:buClr>
                <a:schemeClr val="dk1"/>
              </a:buClr>
              <a:buSzPts val="1800"/>
              <a:buChar char="•"/>
              <a:defRPr/>
            </a:lvl7pPr>
            <a:lvl8pPr marL="3657509" lvl="7" indent="-342891" algn="l">
              <a:spcBef>
                <a:spcPts val="360"/>
              </a:spcBef>
              <a:spcAft>
                <a:spcPts val="0"/>
              </a:spcAft>
              <a:buClr>
                <a:schemeClr val="dk1"/>
              </a:buClr>
              <a:buSzPts val="1800"/>
              <a:buChar char="•"/>
              <a:defRPr/>
            </a:lvl8pPr>
            <a:lvl9pPr marL="4114697" lvl="8" indent="-342891" algn="l">
              <a:spcBef>
                <a:spcPts val="360"/>
              </a:spcBef>
              <a:spcAft>
                <a:spcPts val="0"/>
              </a:spcAft>
              <a:buClr>
                <a:schemeClr val="dk1"/>
              </a:buClr>
              <a:buSzPts val="1800"/>
              <a:buChar char="•"/>
              <a:defRPr/>
            </a:lvl9pPr>
          </a:lstStyle>
          <a:p>
            <a:endParaRPr/>
          </a:p>
        </p:txBody>
      </p:sp>
      <p:sp>
        <p:nvSpPr>
          <p:cNvPr id="40" name="Google Shape;40;p74"/>
          <p:cNvSpPr txBox="1">
            <a:spLocks noGrp="1"/>
          </p:cNvSpPr>
          <p:nvPr>
            <p:ph type="body" idx="3"/>
          </p:nvPr>
        </p:nvSpPr>
        <p:spPr>
          <a:xfrm>
            <a:off x="840106" y="1442445"/>
            <a:ext cx="3199159" cy="541339"/>
          </a:xfrm>
          <a:prstGeom prst="rect">
            <a:avLst/>
          </a:prstGeom>
          <a:noFill/>
          <a:ln>
            <a:noFill/>
          </a:ln>
        </p:spPr>
        <p:txBody>
          <a:bodyPr spcFirstLastPara="1" wrap="square" lIns="91425" tIns="45700" rIns="91425" bIns="45700" anchor="t" anchorCtr="0">
            <a:noAutofit/>
          </a:bodyPr>
          <a:lstStyle>
            <a:lvl1pPr marL="457189" lvl="0" indent="-228594" algn="l">
              <a:spcBef>
                <a:spcPts val="400"/>
              </a:spcBef>
              <a:spcAft>
                <a:spcPts val="0"/>
              </a:spcAft>
              <a:buClr>
                <a:srgbClr val="B2A0C7"/>
              </a:buClr>
              <a:buSzPts val="2000"/>
              <a:buNone/>
              <a:defRPr sz="2000" b="1" i="0" u="none" strike="noStrike" cap="none">
                <a:solidFill>
                  <a:srgbClr val="B2A0C7"/>
                </a:solidFill>
                <a:latin typeface="Calibri Light" panose="020F0302020204030204" pitchFamily="34" charset="0"/>
                <a:ea typeface="Open Sans"/>
                <a:cs typeface="Calibri Light" panose="020F0302020204030204" pitchFamily="34" charset="0"/>
                <a:sym typeface="Open Sans"/>
              </a:defRPr>
            </a:lvl1pPr>
            <a:lvl2pPr marL="914377" lvl="1" indent="-38099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2pPr>
            <a:lvl3pPr marL="1371566" lvl="2" indent="-38099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3pPr>
            <a:lvl4pPr marL="1828754" lvl="3" indent="-38099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4pPr>
            <a:lvl5pPr marL="2285943" lvl="4" indent="-38099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5pPr>
            <a:lvl6pPr marL="2743131" lvl="5" indent="-342891" algn="l">
              <a:spcBef>
                <a:spcPts val="360"/>
              </a:spcBef>
              <a:spcAft>
                <a:spcPts val="0"/>
              </a:spcAft>
              <a:buClr>
                <a:schemeClr val="dk1"/>
              </a:buClr>
              <a:buSzPts val="1800"/>
              <a:buChar char="•"/>
              <a:defRPr/>
            </a:lvl6pPr>
            <a:lvl7pPr marL="3200320" lvl="6" indent="-342891" algn="l">
              <a:spcBef>
                <a:spcPts val="360"/>
              </a:spcBef>
              <a:spcAft>
                <a:spcPts val="0"/>
              </a:spcAft>
              <a:buClr>
                <a:schemeClr val="dk1"/>
              </a:buClr>
              <a:buSzPts val="1800"/>
              <a:buChar char="•"/>
              <a:defRPr/>
            </a:lvl7pPr>
            <a:lvl8pPr marL="3657509" lvl="7" indent="-342891" algn="l">
              <a:spcBef>
                <a:spcPts val="360"/>
              </a:spcBef>
              <a:spcAft>
                <a:spcPts val="0"/>
              </a:spcAft>
              <a:buClr>
                <a:schemeClr val="dk1"/>
              </a:buClr>
              <a:buSzPts val="1800"/>
              <a:buChar char="•"/>
              <a:defRPr/>
            </a:lvl8pPr>
            <a:lvl9pPr marL="4114697" lvl="8" indent="-342891" algn="l">
              <a:spcBef>
                <a:spcPts val="360"/>
              </a:spcBef>
              <a:spcAft>
                <a:spcPts val="0"/>
              </a:spcAft>
              <a:buClr>
                <a:schemeClr val="dk1"/>
              </a:buClr>
              <a:buSzPts val="1800"/>
              <a:buChar char="•"/>
              <a:defRPr/>
            </a:lvl9pPr>
          </a:lstStyle>
          <a:p>
            <a:endParaRPr/>
          </a:p>
        </p:txBody>
      </p:sp>
      <p:sp>
        <p:nvSpPr>
          <p:cNvPr id="41" name="Google Shape;41;p74"/>
          <p:cNvSpPr txBox="1">
            <a:spLocks noGrp="1"/>
          </p:cNvSpPr>
          <p:nvPr>
            <p:ph type="body" idx="4"/>
          </p:nvPr>
        </p:nvSpPr>
        <p:spPr>
          <a:xfrm>
            <a:off x="840105" y="3086102"/>
            <a:ext cx="3855720" cy="857249"/>
          </a:xfrm>
          <a:prstGeom prst="rect">
            <a:avLst/>
          </a:prstGeom>
          <a:noFill/>
          <a:ln>
            <a:noFill/>
          </a:ln>
        </p:spPr>
        <p:txBody>
          <a:bodyPr spcFirstLastPara="1" wrap="square" lIns="91425" tIns="45700" rIns="91425" bIns="45700" anchor="t" anchorCtr="0">
            <a:noAutofit/>
          </a:bodyPr>
          <a:lstStyle>
            <a:lvl1pPr marL="457189" lvl="0" indent="-228594" algn="l">
              <a:spcBef>
                <a:spcPts val="220"/>
              </a:spcBef>
              <a:spcAft>
                <a:spcPts val="0"/>
              </a:spcAft>
              <a:buClr>
                <a:schemeClr val="dk1"/>
              </a:buClr>
              <a:buSzPts val="1100"/>
              <a:buNone/>
              <a:defRPr sz="1100">
                <a:solidFill>
                  <a:schemeClr val="dk1"/>
                </a:solidFill>
              </a:defRPr>
            </a:lvl1pPr>
            <a:lvl2pPr marL="914377" lvl="1" indent="-342891" algn="l">
              <a:spcBef>
                <a:spcPts val="360"/>
              </a:spcBef>
              <a:spcAft>
                <a:spcPts val="0"/>
              </a:spcAft>
              <a:buClr>
                <a:schemeClr val="dk1"/>
              </a:buClr>
              <a:buSzPts val="1800"/>
              <a:buChar char="–"/>
              <a:defRPr/>
            </a:lvl2pPr>
            <a:lvl3pPr marL="1371566" lvl="2" indent="-342891" algn="l">
              <a:spcBef>
                <a:spcPts val="360"/>
              </a:spcBef>
              <a:spcAft>
                <a:spcPts val="0"/>
              </a:spcAft>
              <a:buClr>
                <a:schemeClr val="dk1"/>
              </a:buClr>
              <a:buSzPts val="1800"/>
              <a:buChar char="•"/>
              <a:defRPr/>
            </a:lvl3pPr>
            <a:lvl4pPr marL="1828754" lvl="3" indent="-342891" algn="l">
              <a:spcBef>
                <a:spcPts val="360"/>
              </a:spcBef>
              <a:spcAft>
                <a:spcPts val="0"/>
              </a:spcAft>
              <a:buClr>
                <a:schemeClr val="dk1"/>
              </a:buClr>
              <a:buSzPts val="1800"/>
              <a:buChar char="–"/>
              <a:defRPr/>
            </a:lvl4pPr>
            <a:lvl5pPr marL="2285943" lvl="4" indent="-342891" algn="l">
              <a:spcBef>
                <a:spcPts val="360"/>
              </a:spcBef>
              <a:spcAft>
                <a:spcPts val="0"/>
              </a:spcAft>
              <a:buClr>
                <a:schemeClr val="dk1"/>
              </a:buClr>
              <a:buSzPts val="1800"/>
              <a:buChar char="»"/>
              <a:defRPr/>
            </a:lvl5pPr>
            <a:lvl6pPr marL="2743131" lvl="5" indent="-342891" algn="l">
              <a:spcBef>
                <a:spcPts val="360"/>
              </a:spcBef>
              <a:spcAft>
                <a:spcPts val="0"/>
              </a:spcAft>
              <a:buClr>
                <a:schemeClr val="dk1"/>
              </a:buClr>
              <a:buSzPts val="1800"/>
              <a:buChar char="•"/>
              <a:defRPr/>
            </a:lvl6pPr>
            <a:lvl7pPr marL="3200320" lvl="6" indent="-342891" algn="l">
              <a:spcBef>
                <a:spcPts val="360"/>
              </a:spcBef>
              <a:spcAft>
                <a:spcPts val="0"/>
              </a:spcAft>
              <a:buClr>
                <a:schemeClr val="dk1"/>
              </a:buClr>
              <a:buSzPts val="1800"/>
              <a:buChar char="•"/>
              <a:defRPr/>
            </a:lvl7pPr>
            <a:lvl8pPr marL="3657509" lvl="7" indent="-342891" algn="l">
              <a:spcBef>
                <a:spcPts val="360"/>
              </a:spcBef>
              <a:spcAft>
                <a:spcPts val="0"/>
              </a:spcAft>
              <a:buClr>
                <a:schemeClr val="dk1"/>
              </a:buClr>
              <a:buSzPts val="1800"/>
              <a:buChar char="•"/>
              <a:defRPr/>
            </a:lvl8pPr>
            <a:lvl9pPr marL="4114697" lvl="8" indent="-342891" algn="l">
              <a:spcBef>
                <a:spcPts val="360"/>
              </a:spcBef>
              <a:spcAft>
                <a:spcPts val="0"/>
              </a:spcAft>
              <a:buClr>
                <a:schemeClr val="dk1"/>
              </a:buClr>
              <a:buSzPts val="1800"/>
              <a:buChar char="•"/>
              <a:defRPr/>
            </a:lvl9pPr>
          </a:lstStyle>
          <a:p>
            <a:endParaRPr/>
          </a:p>
        </p:txBody>
      </p:sp>
      <p:sp>
        <p:nvSpPr>
          <p:cNvPr id="42" name="Google Shape;42;p74"/>
          <p:cNvSpPr txBox="1">
            <a:spLocks noGrp="1"/>
          </p:cNvSpPr>
          <p:nvPr>
            <p:ph type="body" idx="5"/>
          </p:nvPr>
        </p:nvSpPr>
        <p:spPr>
          <a:xfrm>
            <a:off x="840106" y="2728321"/>
            <a:ext cx="3199159" cy="541339"/>
          </a:xfrm>
          <a:prstGeom prst="rect">
            <a:avLst/>
          </a:prstGeom>
          <a:noFill/>
          <a:ln>
            <a:noFill/>
          </a:ln>
        </p:spPr>
        <p:txBody>
          <a:bodyPr spcFirstLastPara="1" wrap="square" lIns="91425" tIns="45700" rIns="91425" bIns="45700" anchor="t" anchorCtr="0">
            <a:noAutofit/>
          </a:bodyPr>
          <a:lstStyle>
            <a:lvl1pPr marL="457189" lvl="0" indent="-228594" algn="l">
              <a:spcBef>
                <a:spcPts val="400"/>
              </a:spcBef>
              <a:spcAft>
                <a:spcPts val="0"/>
              </a:spcAft>
              <a:buClr>
                <a:schemeClr val="accent4"/>
              </a:buClr>
              <a:buSzPts val="2000"/>
              <a:buNone/>
              <a:defRPr sz="2000" b="1" i="0" u="none" strike="noStrike" cap="none">
                <a:solidFill>
                  <a:schemeClr val="accent4"/>
                </a:solidFill>
                <a:latin typeface="Calibri Light" panose="020F0302020204030204" pitchFamily="34" charset="0"/>
                <a:ea typeface="Open Sans"/>
                <a:cs typeface="Calibri Light" panose="020F0302020204030204" pitchFamily="34" charset="0"/>
                <a:sym typeface="Open Sans"/>
              </a:defRPr>
            </a:lvl1pPr>
            <a:lvl2pPr marL="914377" lvl="1" indent="-38099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2pPr>
            <a:lvl3pPr marL="1371566" lvl="2" indent="-38099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3pPr>
            <a:lvl4pPr marL="1828754" lvl="3" indent="-38099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4pPr>
            <a:lvl5pPr marL="2285943" lvl="4" indent="-38099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5pPr>
            <a:lvl6pPr marL="2743131" lvl="5" indent="-342891" algn="l">
              <a:spcBef>
                <a:spcPts val="360"/>
              </a:spcBef>
              <a:spcAft>
                <a:spcPts val="0"/>
              </a:spcAft>
              <a:buClr>
                <a:schemeClr val="dk1"/>
              </a:buClr>
              <a:buSzPts val="1800"/>
              <a:buChar char="•"/>
              <a:defRPr/>
            </a:lvl6pPr>
            <a:lvl7pPr marL="3200320" lvl="6" indent="-342891" algn="l">
              <a:spcBef>
                <a:spcPts val="360"/>
              </a:spcBef>
              <a:spcAft>
                <a:spcPts val="0"/>
              </a:spcAft>
              <a:buClr>
                <a:schemeClr val="dk1"/>
              </a:buClr>
              <a:buSzPts val="1800"/>
              <a:buChar char="•"/>
              <a:defRPr/>
            </a:lvl7pPr>
            <a:lvl8pPr marL="3657509" lvl="7" indent="-342891" algn="l">
              <a:spcBef>
                <a:spcPts val="360"/>
              </a:spcBef>
              <a:spcAft>
                <a:spcPts val="0"/>
              </a:spcAft>
              <a:buClr>
                <a:schemeClr val="dk1"/>
              </a:buClr>
              <a:buSzPts val="1800"/>
              <a:buChar char="•"/>
              <a:defRPr/>
            </a:lvl8pPr>
            <a:lvl9pPr marL="4114697" lvl="8" indent="-342891" algn="l">
              <a:spcBef>
                <a:spcPts val="360"/>
              </a:spcBef>
              <a:spcAft>
                <a:spcPts val="0"/>
              </a:spcAft>
              <a:buClr>
                <a:schemeClr val="dk1"/>
              </a:buClr>
              <a:buSzPts val="1800"/>
              <a:buChar char="•"/>
              <a:defRPr/>
            </a:lvl9pPr>
          </a:lstStyle>
          <a:p>
            <a:endParaRPr/>
          </a:p>
        </p:txBody>
      </p:sp>
      <p:sp>
        <p:nvSpPr>
          <p:cNvPr id="43" name="Google Shape;43;p74"/>
          <p:cNvSpPr txBox="1">
            <a:spLocks noGrp="1"/>
          </p:cNvSpPr>
          <p:nvPr>
            <p:ph type="body" idx="6"/>
          </p:nvPr>
        </p:nvSpPr>
        <p:spPr>
          <a:xfrm>
            <a:off x="840105" y="4371977"/>
            <a:ext cx="3855720" cy="857249"/>
          </a:xfrm>
          <a:prstGeom prst="rect">
            <a:avLst/>
          </a:prstGeom>
          <a:noFill/>
          <a:ln>
            <a:noFill/>
          </a:ln>
        </p:spPr>
        <p:txBody>
          <a:bodyPr spcFirstLastPara="1" wrap="square" lIns="91425" tIns="45700" rIns="91425" bIns="45700" anchor="t" anchorCtr="0">
            <a:noAutofit/>
          </a:bodyPr>
          <a:lstStyle>
            <a:lvl1pPr marL="457189" lvl="0" indent="-228594" algn="l">
              <a:spcBef>
                <a:spcPts val="220"/>
              </a:spcBef>
              <a:spcAft>
                <a:spcPts val="0"/>
              </a:spcAft>
              <a:buClr>
                <a:schemeClr val="dk1"/>
              </a:buClr>
              <a:buSzPts val="1100"/>
              <a:buNone/>
              <a:defRPr sz="1100">
                <a:solidFill>
                  <a:schemeClr val="dk1"/>
                </a:solidFill>
              </a:defRPr>
            </a:lvl1pPr>
            <a:lvl2pPr marL="914377" lvl="1" indent="-342891" algn="l">
              <a:spcBef>
                <a:spcPts val="360"/>
              </a:spcBef>
              <a:spcAft>
                <a:spcPts val="0"/>
              </a:spcAft>
              <a:buClr>
                <a:schemeClr val="dk1"/>
              </a:buClr>
              <a:buSzPts val="1800"/>
              <a:buChar char="–"/>
              <a:defRPr/>
            </a:lvl2pPr>
            <a:lvl3pPr marL="1371566" lvl="2" indent="-342891" algn="l">
              <a:spcBef>
                <a:spcPts val="360"/>
              </a:spcBef>
              <a:spcAft>
                <a:spcPts val="0"/>
              </a:spcAft>
              <a:buClr>
                <a:schemeClr val="dk1"/>
              </a:buClr>
              <a:buSzPts val="1800"/>
              <a:buChar char="•"/>
              <a:defRPr/>
            </a:lvl3pPr>
            <a:lvl4pPr marL="1828754" lvl="3" indent="-342891" algn="l">
              <a:spcBef>
                <a:spcPts val="360"/>
              </a:spcBef>
              <a:spcAft>
                <a:spcPts val="0"/>
              </a:spcAft>
              <a:buClr>
                <a:schemeClr val="dk1"/>
              </a:buClr>
              <a:buSzPts val="1800"/>
              <a:buChar char="–"/>
              <a:defRPr/>
            </a:lvl4pPr>
            <a:lvl5pPr marL="2285943" lvl="4" indent="-342891" algn="l">
              <a:spcBef>
                <a:spcPts val="360"/>
              </a:spcBef>
              <a:spcAft>
                <a:spcPts val="0"/>
              </a:spcAft>
              <a:buClr>
                <a:schemeClr val="dk1"/>
              </a:buClr>
              <a:buSzPts val="1800"/>
              <a:buChar char="»"/>
              <a:defRPr/>
            </a:lvl5pPr>
            <a:lvl6pPr marL="2743131" lvl="5" indent="-342891" algn="l">
              <a:spcBef>
                <a:spcPts val="360"/>
              </a:spcBef>
              <a:spcAft>
                <a:spcPts val="0"/>
              </a:spcAft>
              <a:buClr>
                <a:schemeClr val="dk1"/>
              </a:buClr>
              <a:buSzPts val="1800"/>
              <a:buChar char="•"/>
              <a:defRPr/>
            </a:lvl6pPr>
            <a:lvl7pPr marL="3200320" lvl="6" indent="-342891" algn="l">
              <a:spcBef>
                <a:spcPts val="360"/>
              </a:spcBef>
              <a:spcAft>
                <a:spcPts val="0"/>
              </a:spcAft>
              <a:buClr>
                <a:schemeClr val="dk1"/>
              </a:buClr>
              <a:buSzPts val="1800"/>
              <a:buChar char="•"/>
              <a:defRPr/>
            </a:lvl7pPr>
            <a:lvl8pPr marL="3657509" lvl="7" indent="-342891" algn="l">
              <a:spcBef>
                <a:spcPts val="360"/>
              </a:spcBef>
              <a:spcAft>
                <a:spcPts val="0"/>
              </a:spcAft>
              <a:buClr>
                <a:schemeClr val="dk1"/>
              </a:buClr>
              <a:buSzPts val="1800"/>
              <a:buChar char="•"/>
              <a:defRPr/>
            </a:lvl8pPr>
            <a:lvl9pPr marL="4114697" lvl="8" indent="-342891" algn="l">
              <a:spcBef>
                <a:spcPts val="360"/>
              </a:spcBef>
              <a:spcAft>
                <a:spcPts val="0"/>
              </a:spcAft>
              <a:buClr>
                <a:schemeClr val="dk1"/>
              </a:buClr>
              <a:buSzPts val="1800"/>
              <a:buChar char="•"/>
              <a:defRPr/>
            </a:lvl9pPr>
          </a:lstStyle>
          <a:p>
            <a:endParaRPr/>
          </a:p>
        </p:txBody>
      </p:sp>
      <p:sp>
        <p:nvSpPr>
          <p:cNvPr id="44" name="Google Shape;44;p74"/>
          <p:cNvSpPr txBox="1">
            <a:spLocks noGrp="1"/>
          </p:cNvSpPr>
          <p:nvPr>
            <p:ph type="body" idx="7"/>
          </p:nvPr>
        </p:nvSpPr>
        <p:spPr>
          <a:xfrm>
            <a:off x="840106" y="4014196"/>
            <a:ext cx="3199159" cy="541339"/>
          </a:xfrm>
          <a:prstGeom prst="rect">
            <a:avLst/>
          </a:prstGeom>
          <a:noFill/>
          <a:ln>
            <a:noFill/>
          </a:ln>
        </p:spPr>
        <p:txBody>
          <a:bodyPr spcFirstLastPara="1" wrap="square" lIns="91425" tIns="45700" rIns="91425" bIns="45700" anchor="t" anchorCtr="0">
            <a:noAutofit/>
          </a:bodyPr>
          <a:lstStyle>
            <a:lvl1pPr marL="457189" lvl="0" indent="-228594" algn="l">
              <a:spcBef>
                <a:spcPts val="400"/>
              </a:spcBef>
              <a:spcAft>
                <a:spcPts val="0"/>
              </a:spcAft>
              <a:buClr>
                <a:schemeClr val="accent5"/>
              </a:buClr>
              <a:buSzPts val="2000"/>
              <a:buNone/>
              <a:defRPr sz="2000" b="1" i="0" u="none" strike="noStrike" cap="none">
                <a:solidFill>
                  <a:schemeClr val="accent5"/>
                </a:solidFill>
                <a:latin typeface="Calibri Light" panose="020F0302020204030204" pitchFamily="34" charset="0"/>
                <a:ea typeface="Open Sans"/>
                <a:cs typeface="Calibri Light" panose="020F0302020204030204" pitchFamily="34" charset="0"/>
                <a:sym typeface="Open Sans"/>
              </a:defRPr>
            </a:lvl1pPr>
            <a:lvl2pPr marL="914377" lvl="1" indent="-38099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2pPr>
            <a:lvl3pPr marL="1371566" lvl="2" indent="-38099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3pPr>
            <a:lvl4pPr marL="1828754" lvl="3" indent="-38099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4pPr>
            <a:lvl5pPr marL="2285943" lvl="4" indent="-38099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5pPr>
            <a:lvl6pPr marL="2743131" lvl="5" indent="-342891" algn="l">
              <a:spcBef>
                <a:spcPts val="360"/>
              </a:spcBef>
              <a:spcAft>
                <a:spcPts val="0"/>
              </a:spcAft>
              <a:buClr>
                <a:schemeClr val="dk1"/>
              </a:buClr>
              <a:buSzPts val="1800"/>
              <a:buChar char="•"/>
              <a:defRPr/>
            </a:lvl6pPr>
            <a:lvl7pPr marL="3200320" lvl="6" indent="-342891" algn="l">
              <a:spcBef>
                <a:spcPts val="360"/>
              </a:spcBef>
              <a:spcAft>
                <a:spcPts val="0"/>
              </a:spcAft>
              <a:buClr>
                <a:schemeClr val="dk1"/>
              </a:buClr>
              <a:buSzPts val="1800"/>
              <a:buChar char="•"/>
              <a:defRPr/>
            </a:lvl7pPr>
            <a:lvl8pPr marL="3657509" lvl="7" indent="-342891" algn="l">
              <a:spcBef>
                <a:spcPts val="360"/>
              </a:spcBef>
              <a:spcAft>
                <a:spcPts val="0"/>
              </a:spcAft>
              <a:buClr>
                <a:schemeClr val="dk1"/>
              </a:buClr>
              <a:buSzPts val="1800"/>
              <a:buChar char="•"/>
              <a:defRPr/>
            </a:lvl8pPr>
            <a:lvl9pPr marL="4114697" lvl="8" indent="-342891" algn="l">
              <a:spcBef>
                <a:spcPts val="360"/>
              </a:spcBef>
              <a:spcAft>
                <a:spcPts val="0"/>
              </a:spcAft>
              <a:buClr>
                <a:schemeClr val="dk1"/>
              </a:buClr>
              <a:buSzPts val="1800"/>
              <a:buChar char="•"/>
              <a:defRPr/>
            </a:lvl9pPr>
          </a:lstStyle>
          <a:p>
            <a:endParaRPr/>
          </a:p>
        </p:txBody>
      </p:sp>
      <p:sp>
        <p:nvSpPr>
          <p:cNvPr id="45" name="Google Shape;45;p74"/>
          <p:cNvSpPr txBox="1">
            <a:spLocks noGrp="1"/>
          </p:cNvSpPr>
          <p:nvPr>
            <p:ph type="body" idx="8"/>
          </p:nvPr>
        </p:nvSpPr>
        <p:spPr>
          <a:xfrm>
            <a:off x="840105" y="5657853"/>
            <a:ext cx="3855720" cy="857249"/>
          </a:xfrm>
          <a:prstGeom prst="rect">
            <a:avLst/>
          </a:prstGeom>
          <a:noFill/>
          <a:ln>
            <a:noFill/>
          </a:ln>
        </p:spPr>
        <p:txBody>
          <a:bodyPr spcFirstLastPara="1" wrap="square" lIns="91425" tIns="45700" rIns="91425" bIns="45700" anchor="t" anchorCtr="0">
            <a:noAutofit/>
          </a:bodyPr>
          <a:lstStyle>
            <a:lvl1pPr marL="457189" lvl="0" indent="-228594" algn="l">
              <a:spcBef>
                <a:spcPts val="220"/>
              </a:spcBef>
              <a:spcAft>
                <a:spcPts val="0"/>
              </a:spcAft>
              <a:buClr>
                <a:schemeClr val="dk1"/>
              </a:buClr>
              <a:buSzPts val="1100"/>
              <a:buNone/>
              <a:defRPr sz="1100">
                <a:solidFill>
                  <a:schemeClr val="dk1"/>
                </a:solidFill>
              </a:defRPr>
            </a:lvl1pPr>
            <a:lvl2pPr marL="914377" lvl="1" indent="-342891" algn="l">
              <a:spcBef>
                <a:spcPts val="360"/>
              </a:spcBef>
              <a:spcAft>
                <a:spcPts val="0"/>
              </a:spcAft>
              <a:buClr>
                <a:schemeClr val="dk1"/>
              </a:buClr>
              <a:buSzPts val="1800"/>
              <a:buChar char="–"/>
              <a:defRPr/>
            </a:lvl2pPr>
            <a:lvl3pPr marL="1371566" lvl="2" indent="-342891" algn="l">
              <a:spcBef>
                <a:spcPts val="360"/>
              </a:spcBef>
              <a:spcAft>
                <a:spcPts val="0"/>
              </a:spcAft>
              <a:buClr>
                <a:schemeClr val="dk1"/>
              </a:buClr>
              <a:buSzPts val="1800"/>
              <a:buChar char="•"/>
              <a:defRPr/>
            </a:lvl3pPr>
            <a:lvl4pPr marL="1828754" lvl="3" indent="-342891" algn="l">
              <a:spcBef>
                <a:spcPts val="360"/>
              </a:spcBef>
              <a:spcAft>
                <a:spcPts val="0"/>
              </a:spcAft>
              <a:buClr>
                <a:schemeClr val="dk1"/>
              </a:buClr>
              <a:buSzPts val="1800"/>
              <a:buChar char="–"/>
              <a:defRPr/>
            </a:lvl4pPr>
            <a:lvl5pPr marL="2285943" lvl="4" indent="-342891" algn="l">
              <a:spcBef>
                <a:spcPts val="360"/>
              </a:spcBef>
              <a:spcAft>
                <a:spcPts val="0"/>
              </a:spcAft>
              <a:buClr>
                <a:schemeClr val="dk1"/>
              </a:buClr>
              <a:buSzPts val="1800"/>
              <a:buChar char="»"/>
              <a:defRPr/>
            </a:lvl5pPr>
            <a:lvl6pPr marL="2743131" lvl="5" indent="-342891" algn="l">
              <a:spcBef>
                <a:spcPts val="360"/>
              </a:spcBef>
              <a:spcAft>
                <a:spcPts val="0"/>
              </a:spcAft>
              <a:buClr>
                <a:schemeClr val="dk1"/>
              </a:buClr>
              <a:buSzPts val="1800"/>
              <a:buChar char="•"/>
              <a:defRPr/>
            </a:lvl6pPr>
            <a:lvl7pPr marL="3200320" lvl="6" indent="-342891" algn="l">
              <a:spcBef>
                <a:spcPts val="360"/>
              </a:spcBef>
              <a:spcAft>
                <a:spcPts val="0"/>
              </a:spcAft>
              <a:buClr>
                <a:schemeClr val="dk1"/>
              </a:buClr>
              <a:buSzPts val="1800"/>
              <a:buChar char="•"/>
              <a:defRPr/>
            </a:lvl7pPr>
            <a:lvl8pPr marL="3657509" lvl="7" indent="-342891" algn="l">
              <a:spcBef>
                <a:spcPts val="360"/>
              </a:spcBef>
              <a:spcAft>
                <a:spcPts val="0"/>
              </a:spcAft>
              <a:buClr>
                <a:schemeClr val="dk1"/>
              </a:buClr>
              <a:buSzPts val="1800"/>
              <a:buChar char="•"/>
              <a:defRPr/>
            </a:lvl8pPr>
            <a:lvl9pPr marL="4114697" lvl="8" indent="-342891" algn="l">
              <a:spcBef>
                <a:spcPts val="360"/>
              </a:spcBef>
              <a:spcAft>
                <a:spcPts val="0"/>
              </a:spcAft>
              <a:buClr>
                <a:schemeClr val="dk1"/>
              </a:buClr>
              <a:buSzPts val="1800"/>
              <a:buChar char="•"/>
              <a:defRPr/>
            </a:lvl9pPr>
          </a:lstStyle>
          <a:p>
            <a:endParaRPr/>
          </a:p>
        </p:txBody>
      </p:sp>
      <p:sp>
        <p:nvSpPr>
          <p:cNvPr id="46" name="Google Shape;46;p74"/>
          <p:cNvSpPr txBox="1">
            <a:spLocks noGrp="1"/>
          </p:cNvSpPr>
          <p:nvPr>
            <p:ph type="body" idx="9"/>
          </p:nvPr>
        </p:nvSpPr>
        <p:spPr>
          <a:xfrm>
            <a:off x="840106" y="5300071"/>
            <a:ext cx="3199159" cy="541339"/>
          </a:xfrm>
          <a:prstGeom prst="rect">
            <a:avLst/>
          </a:prstGeom>
          <a:noFill/>
          <a:ln>
            <a:noFill/>
          </a:ln>
        </p:spPr>
        <p:txBody>
          <a:bodyPr spcFirstLastPara="1" wrap="square" lIns="91425" tIns="45700" rIns="91425" bIns="45700" anchor="t" anchorCtr="0">
            <a:noAutofit/>
          </a:bodyPr>
          <a:lstStyle>
            <a:lvl1pPr marL="457189" lvl="0" indent="-228594" algn="l">
              <a:spcBef>
                <a:spcPts val="400"/>
              </a:spcBef>
              <a:spcAft>
                <a:spcPts val="0"/>
              </a:spcAft>
              <a:buClr>
                <a:schemeClr val="accent6"/>
              </a:buClr>
              <a:buSzPts val="2000"/>
              <a:buNone/>
              <a:defRPr sz="2000" b="1" i="0" u="none" strike="noStrike" cap="none">
                <a:solidFill>
                  <a:schemeClr val="accent6"/>
                </a:solidFill>
                <a:latin typeface="Calibri Light" panose="020F0302020204030204" pitchFamily="34" charset="0"/>
                <a:ea typeface="Open Sans"/>
                <a:cs typeface="Calibri Light" panose="020F0302020204030204" pitchFamily="34" charset="0"/>
                <a:sym typeface="Open Sans"/>
              </a:defRPr>
            </a:lvl1pPr>
            <a:lvl2pPr marL="914377" lvl="1" indent="-38099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2pPr>
            <a:lvl3pPr marL="1371566" lvl="2" indent="-38099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3pPr>
            <a:lvl4pPr marL="1828754" lvl="3" indent="-38099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4pPr>
            <a:lvl5pPr marL="2285943" lvl="4" indent="-38099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5pPr>
            <a:lvl6pPr marL="2743131" lvl="5" indent="-342891" algn="l">
              <a:spcBef>
                <a:spcPts val="360"/>
              </a:spcBef>
              <a:spcAft>
                <a:spcPts val="0"/>
              </a:spcAft>
              <a:buClr>
                <a:schemeClr val="dk1"/>
              </a:buClr>
              <a:buSzPts val="1800"/>
              <a:buChar char="•"/>
              <a:defRPr/>
            </a:lvl6pPr>
            <a:lvl7pPr marL="3200320" lvl="6" indent="-342891" algn="l">
              <a:spcBef>
                <a:spcPts val="360"/>
              </a:spcBef>
              <a:spcAft>
                <a:spcPts val="0"/>
              </a:spcAft>
              <a:buClr>
                <a:schemeClr val="dk1"/>
              </a:buClr>
              <a:buSzPts val="1800"/>
              <a:buChar char="•"/>
              <a:defRPr/>
            </a:lvl7pPr>
            <a:lvl8pPr marL="3657509" lvl="7" indent="-342891" algn="l">
              <a:spcBef>
                <a:spcPts val="360"/>
              </a:spcBef>
              <a:spcAft>
                <a:spcPts val="0"/>
              </a:spcAft>
              <a:buClr>
                <a:schemeClr val="dk1"/>
              </a:buClr>
              <a:buSzPts val="1800"/>
              <a:buChar char="•"/>
              <a:defRPr/>
            </a:lvl8pPr>
            <a:lvl9pPr marL="4114697" lvl="8" indent="-342891" algn="l">
              <a:spcBef>
                <a:spcPts val="360"/>
              </a:spcBef>
              <a:spcAft>
                <a:spcPts val="0"/>
              </a:spcAft>
              <a:buClr>
                <a:schemeClr val="dk1"/>
              </a:buClr>
              <a:buSzPts val="1800"/>
              <a:buChar char="•"/>
              <a:defRPr/>
            </a:lvl9pPr>
          </a:lstStyle>
          <a:p>
            <a:endParaRPr/>
          </a:p>
        </p:txBody>
      </p:sp>
      <p:sp>
        <p:nvSpPr>
          <p:cNvPr id="47" name="Google Shape;47;p74"/>
          <p:cNvSpPr txBox="1">
            <a:spLocks noGrp="1"/>
          </p:cNvSpPr>
          <p:nvPr>
            <p:ph type="sldNum" idx="12"/>
          </p:nvPr>
        </p:nvSpPr>
        <p:spPr>
          <a:xfrm>
            <a:off x="623393" y="6466770"/>
            <a:ext cx="1774891"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00000000-1234-1234-1234-123412341234}" type="slidenum">
              <a:rPr lang="no-NO" smtClean="0"/>
              <a:pPr/>
              <a:t>‹#›</a:t>
            </a:fld>
            <a:endParaRPr lang="no-NO"/>
          </a:p>
        </p:txBody>
      </p:sp>
      <p:sp>
        <p:nvSpPr>
          <p:cNvPr id="12" name="Google Shape;28;p71">
            <a:extLst>
              <a:ext uri="{FF2B5EF4-FFF2-40B4-BE49-F238E27FC236}">
                <a16:creationId xmlns:a16="http://schemas.microsoft.com/office/drawing/2014/main" id="{E7C16971-130F-8F6C-ADEA-EF036C30895D}"/>
              </a:ext>
            </a:extLst>
          </p:cNvPr>
          <p:cNvSpPr txBox="1">
            <a:spLocks noGrp="1"/>
          </p:cNvSpPr>
          <p:nvPr>
            <p:ph type="title"/>
          </p:nvPr>
        </p:nvSpPr>
        <p:spPr>
          <a:xfrm>
            <a:off x="609600" y="274637"/>
            <a:ext cx="10972800" cy="706211"/>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595959"/>
              </a:buClr>
              <a:buSzPts val="1800"/>
              <a:buNone/>
              <a:defRPr>
                <a:latin typeface="Calibri Light" panose="020F0302020204030204" pitchFamily="34" charset="0"/>
                <a:cs typeface="Calibri Light" panose="020F03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51677384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matchingName="1_Title and Content" userDrawn="1">
  <p:cSld name="3_Title and Content">
    <p:spTree>
      <p:nvGrpSpPr>
        <p:cNvPr id="1" name="Shape 34"/>
        <p:cNvGrpSpPr/>
        <p:nvPr/>
      </p:nvGrpSpPr>
      <p:grpSpPr>
        <a:xfrm>
          <a:off x="0" y="0"/>
          <a:ext cx="0" cy="0"/>
          <a:chOff x="0" y="0"/>
          <a:chExt cx="0" cy="0"/>
        </a:xfrm>
      </p:grpSpPr>
      <p:sp>
        <p:nvSpPr>
          <p:cNvPr id="36" name="Google Shape;36;p73"/>
          <p:cNvSpPr txBox="1">
            <a:spLocks noGrp="1"/>
          </p:cNvSpPr>
          <p:nvPr>
            <p:ph type="sldNum" idx="12"/>
          </p:nvPr>
        </p:nvSpPr>
        <p:spPr>
          <a:xfrm>
            <a:off x="623393" y="6466769"/>
            <a:ext cx="1774891"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no-NO"/>
              <a:t>‹#›</a:t>
            </a:fld>
            <a:endParaRPr/>
          </a:p>
        </p:txBody>
      </p:sp>
      <p:sp>
        <p:nvSpPr>
          <p:cNvPr id="4" name="Google Shape;28;p71">
            <a:extLst>
              <a:ext uri="{FF2B5EF4-FFF2-40B4-BE49-F238E27FC236}">
                <a16:creationId xmlns:a16="http://schemas.microsoft.com/office/drawing/2014/main" id="{3AAE37FC-4051-D844-B0D3-D206CB0B968C}"/>
              </a:ext>
            </a:extLst>
          </p:cNvPr>
          <p:cNvSpPr txBox="1">
            <a:spLocks noGrp="1"/>
          </p:cNvSpPr>
          <p:nvPr>
            <p:ph type="title"/>
          </p:nvPr>
        </p:nvSpPr>
        <p:spPr>
          <a:xfrm>
            <a:off x="609600" y="274638"/>
            <a:ext cx="10972800" cy="70621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595959"/>
              </a:buClr>
              <a:buSzPts val="1800"/>
              <a:buNone/>
              <a:defRPr>
                <a:latin typeface="Calibri Light" panose="020F0302020204030204" pitchFamily="34" charset="0"/>
                <a:cs typeface="Calibri Light" panose="020F03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2299514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matchingName="1_Title Slide">
  <p:cSld name="1_Title Slide">
    <p:spTree>
      <p:nvGrpSpPr>
        <p:cNvPr id="1" name="Shape 241"/>
        <p:cNvGrpSpPr/>
        <p:nvPr/>
      </p:nvGrpSpPr>
      <p:grpSpPr>
        <a:xfrm>
          <a:off x="0" y="0"/>
          <a:ext cx="0" cy="0"/>
          <a:chOff x="0" y="0"/>
          <a:chExt cx="0" cy="0"/>
        </a:xfrm>
      </p:grpSpPr>
      <p:sp>
        <p:nvSpPr>
          <p:cNvPr id="242" name="Google Shape;242;g18587303d58_1_11"/>
          <p:cNvSpPr txBox="1">
            <a:spLocks noGrp="1"/>
          </p:cNvSpPr>
          <p:nvPr>
            <p:ph type="body" idx="1"/>
          </p:nvPr>
        </p:nvSpPr>
        <p:spPr>
          <a:xfrm>
            <a:off x="3306386" y="406401"/>
            <a:ext cx="5579228" cy="85248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4200"/>
              <a:buFont typeface="Arial"/>
              <a:buNone/>
              <a:defRPr sz="4200" b="1"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243" name="Google Shape;243;g18587303d58_1_11"/>
          <p:cNvSpPr txBox="1">
            <a:spLocks noGrp="1"/>
          </p:cNvSpPr>
          <p:nvPr>
            <p:ph type="body" idx="2"/>
          </p:nvPr>
        </p:nvSpPr>
        <p:spPr>
          <a:xfrm>
            <a:off x="889255" y="4967100"/>
            <a:ext cx="1551728" cy="33332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1800"/>
              <a:buFont typeface="Arial"/>
              <a:buNone/>
              <a:defRPr sz="1800" b="1"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244" name="Google Shape;244;g18587303d58_1_11"/>
          <p:cNvSpPr txBox="1">
            <a:spLocks noGrp="1"/>
          </p:cNvSpPr>
          <p:nvPr>
            <p:ph type="body" idx="3"/>
          </p:nvPr>
        </p:nvSpPr>
        <p:spPr>
          <a:xfrm>
            <a:off x="889255" y="5319713"/>
            <a:ext cx="1544260" cy="111601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100"/>
              <a:buFont typeface="Arial"/>
              <a:buNone/>
              <a:defRPr sz="1100" b="0"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245" name="Google Shape;245;g18587303d58_1_11"/>
          <p:cNvSpPr txBox="1">
            <a:spLocks noGrp="1"/>
          </p:cNvSpPr>
          <p:nvPr>
            <p:ph type="body" idx="4"/>
          </p:nvPr>
        </p:nvSpPr>
        <p:spPr>
          <a:xfrm>
            <a:off x="2667772" y="4967100"/>
            <a:ext cx="1551728" cy="33332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1800"/>
              <a:buFont typeface="Arial"/>
              <a:buNone/>
              <a:defRPr sz="1800" b="1"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246" name="Google Shape;246;g18587303d58_1_11"/>
          <p:cNvSpPr txBox="1">
            <a:spLocks noGrp="1"/>
          </p:cNvSpPr>
          <p:nvPr>
            <p:ph type="body" idx="5"/>
          </p:nvPr>
        </p:nvSpPr>
        <p:spPr>
          <a:xfrm>
            <a:off x="2667772" y="5319713"/>
            <a:ext cx="1544260" cy="111601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100"/>
              <a:buFont typeface="Arial"/>
              <a:buNone/>
              <a:defRPr sz="1100" b="0"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247" name="Google Shape;247;g18587303d58_1_11"/>
          <p:cNvSpPr txBox="1">
            <a:spLocks noGrp="1"/>
          </p:cNvSpPr>
          <p:nvPr>
            <p:ph type="body" idx="6"/>
          </p:nvPr>
        </p:nvSpPr>
        <p:spPr>
          <a:xfrm>
            <a:off x="4446290" y="4967100"/>
            <a:ext cx="1551728" cy="33332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1800"/>
              <a:buFont typeface="Arial"/>
              <a:buNone/>
              <a:defRPr sz="1800" b="1"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248" name="Google Shape;248;g18587303d58_1_11"/>
          <p:cNvSpPr txBox="1">
            <a:spLocks noGrp="1"/>
          </p:cNvSpPr>
          <p:nvPr>
            <p:ph type="body" idx="7"/>
          </p:nvPr>
        </p:nvSpPr>
        <p:spPr>
          <a:xfrm>
            <a:off x="4446290" y="5319713"/>
            <a:ext cx="1544260" cy="111601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100"/>
              <a:buFont typeface="Arial"/>
              <a:buNone/>
              <a:defRPr sz="1100" b="0"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249" name="Google Shape;249;g18587303d58_1_11"/>
          <p:cNvSpPr txBox="1">
            <a:spLocks noGrp="1"/>
          </p:cNvSpPr>
          <p:nvPr>
            <p:ph type="body" idx="8"/>
          </p:nvPr>
        </p:nvSpPr>
        <p:spPr>
          <a:xfrm>
            <a:off x="6207515" y="4967100"/>
            <a:ext cx="1551728" cy="33332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1800"/>
              <a:buFont typeface="Arial"/>
              <a:buNone/>
              <a:defRPr sz="1800" b="1"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250" name="Google Shape;250;g18587303d58_1_11"/>
          <p:cNvSpPr txBox="1">
            <a:spLocks noGrp="1"/>
          </p:cNvSpPr>
          <p:nvPr>
            <p:ph type="body" idx="9"/>
          </p:nvPr>
        </p:nvSpPr>
        <p:spPr>
          <a:xfrm>
            <a:off x="6207515" y="5319713"/>
            <a:ext cx="1544260" cy="111601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100"/>
              <a:buFont typeface="Arial"/>
              <a:buNone/>
              <a:defRPr sz="1100" b="0"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251" name="Google Shape;251;g18587303d58_1_11"/>
          <p:cNvSpPr txBox="1">
            <a:spLocks noGrp="1"/>
          </p:cNvSpPr>
          <p:nvPr>
            <p:ph type="body" idx="13"/>
          </p:nvPr>
        </p:nvSpPr>
        <p:spPr>
          <a:xfrm>
            <a:off x="7979905" y="4967100"/>
            <a:ext cx="1551728" cy="33332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1800"/>
              <a:buFont typeface="Arial"/>
              <a:buNone/>
              <a:defRPr sz="1800" b="1"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252" name="Google Shape;252;g18587303d58_1_11"/>
          <p:cNvSpPr txBox="1">
            <a:spLocks noGrp="1"/>
          </p:cNvSpPr>
          <p:nvPr>
            <p:ph type="body" idx="14"/>
          </p:nvPr>
        </p:nvSpPr>
        <p:spPr>
          <a:xfrm>
            <a:off x="7979905" y="5319713"/>
            <a:ext cx="1544260" cy="111601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100"/>
              <a:buFont typeface="Arial"/>
              <a:buNone/>
              <a:defRPr sz="1100" b="0"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253" name="Google Shape;253;g18587303d58_1_11"/>
          <p:cNvSpPr txBox="1">
            <a:spLocks noGrp="1"/>
          </p:cNvSpPr>
          <p:nvPr>
            <p:ph type="body" idx="15"/>
          </p:nvPr>
        </p:nvSpPr>
        <p:spPr>
          <a:xfrm>
            <a:off x="9752295" y="4967100"/>
            <a:ext cx="1551728" cy="33332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1800"/>
              <a:buFont typeface="Arial"/>
              <a:buNone/>
              <a:defRPr sz="1800" b="1"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254" name="Google Shape;254;g18587303d58_1_11"/>
          <p:cNvSpPr txBox="1">
            <a:spLocks noGrp="1"/>
          </p:cNvSpPr>
          <p:nvPr>
            <p:ph type="body" idx="16"/>
          </p:nvPr>
        </p:nvSpPr>
        <p:spPr>
          <a:xfrm>
            <a:off x="9752295" y="5319713"/>
            <a:ext cx="1544260" cy="111601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100"/>
              <a:buFont typeface="Arial"/>
              <a:buNone/>
              <a:defRPr sz="1100" b="0"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Tree>
    <p:extLst>
      <p:ext uri="{BB962C8B-B14F-4D97-AF65-F5344CB8AC3E}">
        <p14:creationId xmlns:p14="http://schemas.microsoft.com/office/powerpoint/2010/main" val="2223201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Section Header">
    <p:spTree>
      <p:nvGrpSpPr>
        <p:cNvPr id="1" name=""/>
        <p:cNvGrpSpPr/>
        <p:nvPr/>
      </p:nvGrpSpPr>
      <p:grpSpPr>
        <a:xfrm>
          <a:off x="0" y="0"/>
          <a:ext cx="0" cy="0"/>
          <a:chOff x="0" y="0"/>
          <a:chExt cx="0" cy="0"/>
        </a:xfrm>
      </p:grpSpPr>
      <p:sp>
        <p:nvSpPr>
          <p:cNvPr id="2" name="Text Placeholder 18"/>
          <p:cNvSpPr>
            <a:spLocks noGrp="1"/>
          </p:cNvSpPr>
          <p:nvPr>
            <p:ph type="body" sz="quarter" idx="10" hasCustomPrompt="1"/>
          </p:nvPr>
        </p:nvSpPr>
        <p:spPr>
          <a:xfrm>
            <a:off x="3306386" y="406401"/>
            <a:ext cx="5579228" cy="852487"/>
          </a:xfrm>
          <a:prstGeom prst="rect">
            <a:avLst/>
          </a:prstGeom>
        </p:spPr>
        <p:txBody>
          <a:bodyPr/>
          <a:lstStyle>
            <a:lvl1pPr marL="0" indent="0" algn="ctr">
              <a:buNone/>
              <a:defRPr sz="4200" b="1"/>
            </a:lvl1pPr>
          </a:lstStyle>
          <a:p>
            <a:pPr lvl="0"/>
            <a:r>
              <a:rPr lang="en-US" dirty="0"/>
              <a:t>ECO PRESENTATION</a:t>
            </a:r>
            <a:endParaRPr lang="ru-RU" dirty="0"/>
          </a:p>
        </p:txBody>
      </p:sp>
      <p:sp>
        <p:nvSpPr>
          <p:cNvPr id="3" name="Text Placeholder 33"/>
          <p:cNvSpPr>
            <a:spLocks noGrp="1"/>
          </p:cNvSpPr>
          <p:nvPr>
            <p:ph type="body" sz="quarter" idx="11" hasCustomPrompt="1"/>
          </p:nvPr>
        </p:nvSpPr>
        <p:spPr>
          <a:xfrm>
            <a:off x="840105" y="1800226"/>
            <a:ext cx="3855720" cy="857249"/>
          </a:xfrm>
          <a:prstGeom prst="rect">
            <a:avLst/>
          </a:prstGeom>
        </p:spPr>
        <p:txBody>
          <a:bodyPr>
            <a:noAutofit/>
          </a:bodyPr>
          <a:lstStyle>
            <a:lvl1pPr marL="0" indent="0">
              <a:buNone/>
              <a:defRPr sz="1100">
                <a:solidFill>
                  <a:schemeClr val="tx1"/>
                </a:solidFill>
              </a:defRPr>
            </a:lvl1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a:t>
            </a:r>
          </a:p>
        </p:txBody>
      </p:sp>
      <p:sp>
        <p:nvSpPr>
          <p:cNvPr id="4" name="Text Placeholder 36"/>
          <p:cNvSpPr>
            <a:spLocks noGrp="1"/>
          </p:cNvSpPr>
          <p:nvPr>
            <p:ph type="body" sz="quarter" idx="14" hasCustomPrompt="1"/>
          </p:nvPr>
        </p:nvSpPr>
        <p:spPr>
          <a:xfrm>
            <a:off x="840104" y="1442446"/>
            <a:ext cx="2531747" cy="541338"/>
          </a:xfrm>
          <a:prstGeom prst="rect">
            <a:avLst/>
          </a:prstGeom>
        </p:spPr>
        <p:txBody>
          <a:bodyPr>
            <a:noAutofit/>
          </a:bodyPr>
          <a:lstStyle>
            <a:lvl1pPr marL="0" indent="0" algn="l">
              <a:buNone/>
              <a:defRPr kumimoji="0" lang="en-US" sz="2000" b="1" i="0" u="none" strike="noStrike" kern="1200" cap="none" normalizeH="0" baseline="0" dirty="0" smtClean="0">
                <a:ln>
                  <a:noFill/>
                </a:ln>
                <a:solidFill>
                  <a:schemeClr val="accent4">
                    <a:lumMod val="60000"/>
                    <a:lumOff val="40000"/>
                  </a:schemeClr>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01</a:t>
            </a:r>
            <a:endParaRPr lang="ru-RU" dirty="0"/>
          </a:p>
        </p:txBody>
      </p:sp>
      <p:sp>
        <p:nvSpPr>
          <p:cNvPr id="9" name="Text Placeholder 33"/>
          <p:cNvSpPr>
            <a:spLocks noGrp="1"/>
          </p:cNvSpPr>
          <p:nvPr>
            <p:ph type="body" sz="quarter" idx="15" hasCustomPrompt="1"/>
          </p:nvPr>
        </p:nvSpPr>
        <p:spPr>
          <a:xfrm>
            <a:off x="840105" y="3086101"/>
            <a:ext cx="3855720" cy="857249"/>
          </a:xfrm>
          <a:prstGeom prst="rect">
            <a:avLst/>
          </a:prstGeom>
        </p:spPr>
        <p:txBody>
          <a:bodyPr>
            <a:noAutofit/>
          </a:bodyPr>
          <a:lstStyle>
            <a:lvl1pPr marL="0" indent="0">
              <a:buNone/>
              <a:defRPr sz="1100">
                <a:solidFill>
                  <a:schemeClr val="tx1"/>
                </a:solidFill>
              </a:defRPr>
            </a:lvl1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 Placeholder 36"/>
          <p:cNvSpPr>
            <a:spLocks noGrp="1"/>
          </p:cNvSpPr>
          <p:nvPr>
            <p:ph type="body" sz="quarter" idx="16" hasCustomPrompt="1"/>
          </p:nvPr>
        </p:nvSpPr>
        <p:spPr>
          <a:xfrm>
            <a:off x="840104" y="2728321"/>
            <a:ext cx="2531747" cy="541338"/>
          </a:xfrm>
          <a:prstGeom prst="rect">
            <a:avLst/>
          </a:prstGeom>
        </p:spPr>
        <p:txBody>
          <a:bodyPr>
            <a:noAutofit/>
          </a:bodyPr>
          <a:lstStyle>
            <a:lvl1pPr marL="0" indent="0" algn="l">
              <a:buNone/>
              <a:defRPr kumimoji="0" lang="en-US" sz="2000" b="1" i="0" u="none" strike="noStrike" kern="1200" cap="none" normalizeH="0" baseline="0" dirty="0" smtClean="0">
                <a:ln>
                  <a:noFill/>
                </a:ln>
                <a:solidFill>
                  <a:schemeClr val="accent4"/>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02</a:t>
            </a:r>
            <a:endParaRPr lang="ru-RU" dirty="0"/>
          </a:p>
        </p:txBody>
      </p:sp>
      <p:sp>
        <p:nvSpPr>
          <p:cNvPr id="11" name="Text Placeholder 33"/>
          <p:cNvSpPr>
            <a:spLocks noGrp="1"/>
          </p:cNvSpPr>
          <p:nvPr>
            <p:ph type="body" sz="quarter" idx="17" hasCustomPrompt="1"/>
          </p:nvPr>
        </p:nvSpPr>
        <p:spPr>
          <a:xfrm>
            <a:off x="840105" y="4371976"/>
            <a:ext cx="3855720" cy="857249"/>
          </a:xfrm>
          <a:prstGeom prst="rect">
            <a:avLst/>
          </a:prstGeom>
        </p:spPr>
        <p:txBody>
          <a:bodyPr>
            <a:noAutofit/>
          </a:bodyPr>
          <a:lstStyle>
            <a:lvl1pPr marL="0" indent="0">
              <a:buNone/>
              <a:defRPr sz="1100">
                <a:solidFill>
                  <a:schemeClr val="tx1"/>
                </a:solidFill>
              </a:defRPr>
            </a:lvl1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a:t>
            </a:r>
          </a:p>
        </p:txBody>
      </p:sp>
      <p:sp>
        <p:nvSpPr>
          <p:cNvPr id="12" name="Text Placeholder 36"/>
          <p:cNvSpPr>
            <a:spLocks noGrp="1"/>
          </p:cNvSpPr>
          <p:nvPr>
            <p:ph type="body" sz="quarter" idx="18" hasCustomPrompt="1"/>
          </p:nvPr>
        </p:nvSpPr>
        <p:spPr>
          <a:xfrm>
            <a:off x="840104" y="4014196"/>
            <a:ext cx="2531747" cy="541338"/>
          </a:xfrm>
          <a:prstGeom prst="rect">
            <a:avLst/>
          </a:prstGeom>
        </p:spPr>
        <p:txBody>
          <a:bodyPr>
            <a:noAutofit/>
          </a:bodyPr>
          <a:lstStyle>
            <a:lvl1pPr marL="0" indent="0" algn="l">
              <a:buNone/>
              <a:defRPr kumimoji="0" lang="en-US" sz="2000" b="1" i="0" u="none" strike="noStrike" kern="1200" cap="none" normalizeH="0" baseline="0" dirty="0" smtClean="0">
                <a:ln>
                  <a:noFill/>
                </a:ln>
                <a:solidFill>
                  <a:schemeClr val="accent5"/>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03</a:t>
            </a:r>
            <a:endParaRPr lang="ru-RU" dirty="0"/>
          </a:p>
        </p:txBody>
      </p:sp>
      <p:sp>
        <p:nvSpPr>
          <p:cNvPr id="13" name="Text Placeholder 33"/>
          <p:cNvSpPr>
            <a:spLocks noGrp="1"/>
          </p:cNvSpPr>
          <p:nvPr>
            <p:ph type="body" sz="quarter" idx="19" hasCustomPrompt="1"/>
          </p:nvPr>
        </p:nvSpPr>
        <p:spPr>
          <a:xfrm>
            <a:off x="840105" y="5657851"/>
            <a:ext cx="3855720" cy="857249"/>
          </a:xfrm>
          <a:prstGeom prst="rect">
            <a:avLst/>
          </a:prstGeom>
        </p:spPr>
        <p:txBody>
          <a:bodyPr>
            <a:noAutofit/>
          </a:bodyPr>
          <a:lstStyle>
            <a:lvl1pPr marL="0" indent="0">
              <a:buNone/>
              <a:defRPr sz="1100">
                <a:solidFill>
                  <a:schemeClr val="tx1"/>
                </a:solidFill>
              </a:defRPr>
            </a:lvl1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a:t>
            </a:r>
          </a:p>
        </p:txBody>
      </p:sp>
      <p:sp>
        <p:nvSpPr>
          <p:cNvPr id="14" name="Text Placeholder 36"/>
          <p:cNvSpPr>
            <a:spLocks noGrp="1"/>
          </p:cNvSpPr>
          <p:nvPr>
            <p:ph type="body" sz="quarter" idx="20" hasCustomPrompt="1"/>
          </p:nvPr>
        </p:nvSpPr>
        <p:spPr>
          <a:xfrm>
            <a:off x="840104" y="5300071"/>
            <a:ext cx="2531747" cy="541338"/>
          </a:xfrm>
          <a:prstGeom prst="rect">
            <a:avLst/>
          </a:prstGeom>
        </p:spPr>
        <p:txBody>
          <a:bodyPr>
            <a:noAutofit/>
          </a:bodyPr>
          <a:lstStyle>
            <a:lvl1pPr marL="0" indent="0" algn="l">
              <a:buNone/>
              <a:defRPr kumimoji="0" lang="en-US" sz="2000" b="1" i="0" u="none" strike="noStrike" kern="1200" cap="none" normalizeH="0" baseline="0" dirty="0" smtClean="0">
                <a:ln>
                  <a:noFill/>
                </a:ln>
                <a:solidFill>
                  <a:schemeClr val="accent6"/>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04</a:t>
            </a:r>
            <a:endParaRPr lang="ru-RU" dirty="0"/>
          </a:p>
        </p:txBody>
      </p:sp>
    </p:spTree>
    <p:extLst>
      <p:ext uri="{BB962C8B-B14F-4D97-AF65-F5344CB8AC3E}">
        <p14:creationId xmlns:p14="http://schemas.microsoft.com/office/powerpoint/2010/main" val="56090496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1_Custom Layout">
  <p:cSld name="2_Custom Layout">
    <p:spTree>
      <p:nvGrpSpPr>
        <p:cNvPr id="1" name="Shape 27"/>
        <p:cNvGrpSpPr/>
        <p:nvPr/>
      </p:nvGrpSpPr>
      <p:grpSpPr>
        <a:xfrm>
          <a:off x="0" y="0"/>
          <a:ext cx="0" cy="0"/>
          <a:chOff x="0" y="0"/>
          <a:chExt cx="0" cy="0"/>
        </a:xfrm>
      </p:grpSpPr>
      <p:sp>
        <p:nvSpPr>
          <p:cNvPr id="28" name="Google Shape;28;p71"/>
          <p:cNvSpPr txBox="1">
            <a:spLocks noGrp="1"/>
          </p:cNvSpPr>
          <p:nvPr>
            <p:ph type="title"/>
          </p:nvPr>
        </p:nvSpPr>
        <p:spPr>
          <a:xfrm>
            <a:off x="609600" y="274638"/>
            <a:ext cx="10972800" cy="70621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595959"/>
              </a:buClr>
              <a:buSzPts val="1800"/>
              <a:buNone/>
              <a:defRPr>
                <a:latin typeface="Calibri Light" panose="020F0302020204030204" pitchFamily="34" charset="0"/>
                <a:cs typeface="Calibri Light" panose="020F03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71"/>
          <p:cNvSpPr txBox="1">
            <a:spLocks noGrp="1"/>
          </p:cNvSpPr>
          <p:nvPr>
            <p:ph type="sldNum" idx="12"/>
          </p:nvPr>
        </p:nvSpPr>
        <p:spPr>
          <a:xfrm>
            <a:off x="623393" y="6466769"/>
            <a:ext cx="1774891"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no-NO"/>
              <a:t>‹#›</a:t>
            </a:fld>
            <a:endParaRPr/>
          </a:p>
        </p:txBody>
      </p:sp>
    </p:spTree>
    <p:extLst>
      <p:ext uri="{BB962C8B-B14F-4D97-AF65-F5344CB8AC3E}">
        <p14:creationId xmlns:p14="http://schemas.microsoft.com/office/powerpoint/2010/main" val="297058383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grpSp>
        <p:nvGrpSpPr>
          <p:cNvPr id="10" name="Google Shape;10;p2"/>
          <p:cNvGrpSpPr/>
          <p:nvPr/>
        </p:nvGrpSpPr>
        <p:grpSpPr>
          <a:xfrm>
            <a:off x="5800373" y="3807169"/>
            <a:ext cx="591452" cy="140843"/>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895011" y="1321067"/>
            <a:ext cx="10402000" cy="230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4800"/>
              <a:buNone/>
              <a:defRPr sz="6400"/>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
        <p:nvSpPr>
          <p:cNvPr id="15" name="Google Shape;15;p2"/>
          <p:cNvSpPr txBox="1">
            <a:spLocks noGrp="1"/>
          </p:cNvSpPr>
          <p:nvPr>
            <p:ph type="subTitle" idx="1"/>
          </p:nvPr>
        </p:nvSpPr>
        <p:spPr>
          <a:xfrm>
            <a:off x="895000" y="4233168"/>
            <a:ext cx="104020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16" name="Google Shape;16;p2"/>
          <p:cNvSpPr txBox="1">
            <a:spLocks noGrp="1"/>
          </p:cNvSpPr>
          <p:nvPr>
            <p:ph type="sldNum" idx="12"/>
          </p:nvPr>
        </p:nvSpPr>
        <p:spPr>
          <a:xfrm>
            <a:off x="11320333" y="6241345"/>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no" smtClean="0"/>
              <a:pPr>
                <a:spcBef>
                  <a:spcPts val="0"/>
                </a:spcBef>
                <a:spcAft>
                  <a:spcPts val="0"/>
                </a:spcAft>
              </a:pPr>
              <a:t>‹#›</a:t>
            </a:fld>
            <a:endParaRPr lang="no"/>
          </a:p>
        </p:txBody>
      </p:sp>
    </p:spTree>
    <p:extLst>
      <p:ext uri="{BB962C8B-B14F-4D97-AF65-F5344CB8AC3E}">
        <p14:creationId xmlns:p14="http://schemas.microsoft.com/office/powerpoint/2010/main" val="288410406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11320333" y="6241345"/>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no" smtClean="0"/>
              <a:pPr>
                <a:spcBef>
                  <a:spcPts val="0"/>
                </a:spcBef>
                <a:spcAft>
                  <a:spcPts val="0"/>
                </a:spcAft>
              </a:pPr>
              <a:t>‹#›</a:t>
            </a:fld>
            <a:endParaRPr lang="no"/>
          </a:p>
        </p:txBody>
      </p:sp>
    </p:spTree>
    <p:extLst>
      <p:ext uri="{BB962C8B-B14F-4D97-AF65-F5344CB8AC3E}">
        <p14:creationId xmlns:p14="http://schemas.microsoft.com/office/powerpoint/2010/main" val="31858364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7" name="Google Shape;27;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8" name="Google Shape;28;p5"/>
          <p:cNvSpPr txBox="1">
            <a:spLocks noGrp="1"/>
          </p:cNvSpPr>
          <p:nvPr>
            <p:ph type="sldNum" idx="12"/>
          </p:nvPr>
        </p:nvSpPr>
        <p:spPr>
          <a:xfrm>
            <a:off x="11320333" y="6241345"/>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no" smtClean="0"/>
              <a:pPr>
                <a:spcBef>
                  <a:spcPts val="0"/>
                </a:spcBef>
                <a:spcAft>
                  <a:spcPts val="0"/>
                </a:spcAft>
              </a:pPr>
              <a:t>‹#›</a:t>
            </a:fld>
            <a:endParaRPr lang="no"/>
          </a:p>
        </p:txBody>
      </p:sp>
    </p:spTree>
    <p:extLst>
      <p:ext uri="{BB962C8B-B14F-4D97-AF65-F5344CB8AC3E}">
        <p14:creationId xmlns:p14="http://schemas.microsoft.com/office/powerpoint/2010/main" val="42773491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11320333" y="6241345"/>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no" smtClean="0"/>
              <a:pPr>
                <a:spcBef>
                  <a:spcPts val="0"/>
                </a:spcBef>
                <a:spcAft>
                  <a:spcPts val="0"/>
                </a:spcAft>
              </a:pPr>
              <a:t>‹#›</a:t>
            </a:fld>
            <a:endParaRPr lang="no"/>
          </a:p>
        </p:txBody>
      </p:sp>
    </p:spTree>
    <p:extLst>
      <p:ext uri="{BB962C8B-B14F-4D97-AF65-F5344CB8AC3E}">
        <p14:creationId xmlns:p14="http://schemas.microsoft.com/office/powerpoint/2010/main" val="8605935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4" name="Google Shape;34;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5" name="Google Shape;35;p7"/>
          <p:cNvSpPr txBox="1">
            <a:spLocks noGrp="1"/>
          </p:cNvSpPr>
          <p:nvPr>
            <p:ph type="sldNum" idx="12"/>
          </p:nvPr>
        </p:nvSpPr>
        <p:spPr>
          <a:xfrm>
            <a:off x="11320333" y="6241345"/>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no" smtClean="0"/>
              <a:pPr>
                <a:spcBef>
                  <a:spcPts val="0"/>
                </a:spcBef>
                <a:spcAft>
                  <a:spcPts val="0"/>
                </a:spcAft>
              </a:pPr>
              <a:t>‹#›</a:t>
            </a:fld>
            <a:endParaRPr lang="no"/>
          </a:p>
        </p:txBody>
      </p:sp>
    </p:spTree>
    <p:extLst>
      <p:ext uri="{BB962C8B-B14F-4D97-AF65-F5344CB8AC3E}">
        <p14:creationId xmlns:p14="http://schemas.microsoft.com/office/powerpoint/2010/main" val="99689663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653667" y="701800"/>
            <a:ext cx="8302800" cy="54544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6400">
                <a:solidFill>
                  <a:schemeClr val="lt1"/>
                </a:solidFill>
              </a:defRPr>
            </a:lvl1pPr>
            <a:lvl2pPr lvl="1">
              <a:spcBef>
                <a:spcPts val="0"/>
              </a:spcBef>
              <a:spcAft>
                <a:spcPts val="0"/>
              </a:spcAft>
              <a:buClr>
                <a:schemeClr val="lt1"/>
              </a:buClr>
              <a:buSzPts val="4800"/>
              <a:buNone/>
              <a:defRPr sz="6400">
                <a:solidFill>
                  <a:schemeClr val="lt1"/>
                </a:solidFill>
              </a:defRPr>
            </a:lvl2pPr>
            <a:lvl3pPr lvl="2">
              <a:spcBef>
                <a:spcPts val="0"/>
              </a:spcBef>
              <a:spcAft>
                <a:spcPts val="0"/>
              </a:spcAft>
              <a:buClr>
                <a:schemeClr val="lt1"/>
              </a:buClr>
              <a:buSzPts val="4800"/>
              <a:buNone/>
              <a:defRPr sz="6400">
                <a:solidFill>
                  <a:schemeClr val="lt1"/>
                </a:solidFill>
              </a:defRPr>
            </a:lvl3pPr>
            <a:lvl4pPr lvl="3">
              <a:spcBef>
                <a:spcPts val="0"/>
              </a:spcBef>
              <a:spcAft>
                <a:spcPts val="0"/>
              </a:spcAft>
              <a:buClr>
                <a:schemeClr val="lt1"/>
              </a:buClr>
              <a:buSzPts val="4800"/>
              <a:buNone/>
              <a:defRPr sz="6400">
                <a:solidFill>
                  <a:schemeClr val="lt1"/>
                </a:solidFill>
              </a:defRPr>
            </a:lvl4pPr>
            <a:lvl5pPr lvl="4">
              <a:spcBef>
                <a:spcPts val="0"/>
              </a:spcBef>
              <a:spcAft>
                <a:spcPts val="0"/>
              </a:spcAft>
              <a:buClr>
                <a:schemeClr val="lt1"/>
              </a:buClr>
              <a:buSzPts val="4800"/>
              <a:buNone/>
              <a:defRPr sz="6400">
                <a:solidFill>
                  <a:schemeClr val="lt1"/>
                </a:solidFill>
              </a:defRPr>
            </a:lvl5pPr>
            <a:lvl6pPr lvl="5">
              <a:spcBef>
                <a:spcPts val="0"/>
              </a:spcBef>
              <a:spcAft>
                <a:spcPts val="0"/>
              </a:spcAft>
              <a:buClr>
                <a:schemeClr val="lt1"/>
              </a:buClr>
              <a:buSzPts val="4800"/>
              <a:buNone/>
              <a:defRPr sz="6400">
                <a:solidFill>
                  <a:schemeClr val="lt1"/>
                </a:solidFill>
              </a:defRPr>
            </a:lvl6pPr>
            <a:lvl7pPr lvl="6">
              <a:spcBef>
                <a:spcPts val="0"/>
              </a:spcBef>
              <a:spcAft>
                <a:spcPts val="0"/>
              </a:spcAft>
              <a:buClr>
                <a:schemeClr val="lt1"/>
              </a:buClr>
              <a:buSzPts val="4800"/>
              <a:buNone/>
              <a:defRPr sz="6400">
                <a:solidFill>
                  <a:schemeClr val="lt1"/>
                </a:solidFill>
              </a:defRPr>
            </a:lvl7pPr>
            <a:lvl8pPr lvl="7">
              <a:spcBef>
                <a:spcPts val="0"/>
              </a:spcBef>
              <a:spcAft>
                <a:spcPts val="0"/>
              </a:spcAft>
              <a:buClr>
                <a:schemeClr val="lt1"/>
              </a:buClr>
              <a:buSzPts val="4800"/>
              <a:buNone/>
              <a:defRPr sz="6400">
                <a:solidFill>
                  <a:schemeClr val="lt1"/>
                </a:solidFill>
              </a:defRPr>
            </a:lvl8pPr>
            <a:lvl9pPr lvl="8">
              <a:spcBef>
                <a:spcPts val="0"/>
              </a:spcBef>
              <a:spcAft>
                <a:spcPts val="0"/>
              </a:spcAft>
              <a:buClr>
                <a:schemeClr val="lt1"/>
              </a:buClr>
              <a:buSzPts val="4800"/>
              <a:buNone/>
              <a:defRPr sz="6400">
                <a:solidFill>
                  <a:schemeClr val="lt1"/>
                </a:solidFill>
              </a:defRPr>
            </a:lvl9pPr>
          </a:lstStyle>
          <a:p>
            <a:endParaRPr/>
          </a:p>
        </p:txBody>
      </p:sp>
      <p:sp>
        <p:nvSpPr>
          <p:cNvPr id="38" name="Google Shape;38;p8"/>
          <p:cNvSpPr txBox="1">
            <a:spLocks noGrp="1"/>
          </p:cNvSpPr>
          <p:nvPr>
            <p:ph type="sldNum" idx="12"/>
          </p:nvPr>
        </p:nvSpPr>
        <p:spPr>
          <a:xfrm>
            <a:off x="11320333" y="6241345"/>
            <a:ext cx="7316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a:spcBef>
                <a:spcPts val="0"/>
              </a:spcBef>
              <a:spcAft>
                <a:spcPts val="0"/>
              </a:spcAft>
            </a:pPr>
            <a:fld id="{00000000-1234-1234-1234-123412341234}" type="slidenum">
              <a:rPr lang="no" smtClean="0"/>
              <a:pPr>
                <a:spcBef>
                  <a:spcPts val="0"/>
                </a:spcBef>
                <a:spcAft>
                  <a:spcPts val="0"/>
                </a:spcAft>
              </a:pPr>
              <a:t>‹#›</a:t>
            </a:fld>
            <a:endParaRPr lang="no"/>
          </a:p>
        </p:txBody>
      </p:sp>
    </p:spTree>
    <p:extLst>
      <p:ext uri="{BB962C8B-B14F-4D97-AF65-F5344CB8AC3E}">
        <p14:creationId xmlns:p14="http://schemas.microsoft.com/office/powerpoint/2010/main" val="115752507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9"/>
        <p:cNvGrpSpPr/>
        <p:nvPr/>
      </p:nvGrpSpPr>
      <p:grpSpPr>
        <a:xfrm>
          <a:off x="0" y="0"/>
          <a:ext cx="0" cy="0"/>
          <a:chOff x="0" y="0"/>
          <a:chExt cx="0" cy="0"/>
        </a:xfrm>
      </p:grpSpPr>
      <p:sp>
        <p:nvSpPr>
          <p:cNvPr id="40" name="Google Shape;40;p9"/>
          <p:cNvSpPr/>
          <p:nvPr/>
        </p:nvSpPr>
        <p:spPr>
          <a:xfrm>
            <a:off x="6096000" y="0"/>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6706233" y="5994000"/>
            <a:ext cx="624400" cy="0"/>
          </a:xfrm>
          <a:prstGeom prst="straightConnector1">
            <a:avLst/>
          </a:prstGeom>
          <a:noFill/>
          <a:ln w="19050" cap="flat" cmpd="sng">
            <a:solidFill>
              <a:schemeClr val="lt1"/>
            </a:solidFill>
            <a:prstDash val="solid"/>
            <a:round/>
            <a:headEnd type="none" w="sm" len="sm"/>
            <a:tailEnd type="none" w="sm" len="sm"/>
          </a:ln>
        </p:spPr>
      </p:cxnSp>
      <p:sp>
        <p:nvSpPr>
          <p:cNvPr id="42" name="Google Shape;42;p9"/>
          <p:cNvSpPr txBox="1">
            <a:spLocks noGrp="1"/>
          </p:cNvSpPr>
          <p:nvPr>
            <p:ph type="title"/>
          </p:nvPr>
        </p:nvSpPr>
        <p:spPr>
          <a:xfrm>
            <a:off x="354000" y="1441867"/>
            <a:ext cx="5393600" cy="2280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43" name="Google Shape;43;p9"/>
          <p:cNvSpPr txBox="1">
            <a:spLocks noGrp="1"/>
          </p:cNvSpPr>
          <p:nvPr>
            <p:ph type="subTitle" idx="1"/>
          </p:nvPr>
        </p:nvSpPr>
        <p:spPr>
          <a:xfrm>
            <a:off x="354000" y="3793601"/>
            <a:ext cx="5393600" cy="17940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dk1"/>
              </a:buClr>
              <a:buSzPts val="2100"/>
              <a:buNone/>
              <a:defRPr sz="2800">
                <a:solidFill>
                  <a:schemeClr val="dk1"/>
                </a:solidFill>
              </a:defRPr>
            </a:lvl1pPr>
            <a:lvl2pPr lvl="1" algn="ctr">
              <a:lnSpc>
                <a:spcPct val="100000"/>
              </a:lnSpc>
              <a:spcBef>
                <a:spcPts val="0"/>
              </a:spcBef>
              <a:spcAft>
                <a:spcPts val="0"/>
              </a:spcAft>
              <a:buClr>
                <a:schemeClr val="dk1"/>
              </a:buClr>
              <a:buSzPts val="2100"/>
              <a:buNone/>
              <a:defRPr sz="2800">
                <a:solidFill>
                  <a:schemeClr val="dk1"/>
                </a:solidFill>
              </a:defRPr>
            </a:lvl2pPr>
            <a:lvl3pPr lvl="2" algn="ctr">
              <a:lnSpc>
                <a:spcPct val="100000"/>
              </a:lnSpc>
              <a:spcBef>
                <a:spcPts val="0"/>
              </a:spcBef>
              <a:spcAft>
                <a:spcPts val="0"/>
              </a:spcAft>
              <a:buClr>
                <a:schemeClr val="dk1"/>
              </a:buClr>
              <a:buSzPts val="2100"/>
              <a:buNone/>
              <a:defRPr sz="2800">
                <a:solidFill>
                  <a:schemeClr val="dk1"/>
                </a:solidFill>
              </a:defRPr>
            </a:lvl3pPr>
            <a:lvl4pPr lvl="3" algn="ctr">
              <a:lnSpc>
                <a:spcPct val="100000"/>
              </a:lnSpc>
              <a:spcBef>
                <a:spcPts val="0"/>
              </a:spcBef>
              <a:spcAft>
                <a:spcPts val="0"/>
              </a:spcAft>
              <a:buClr>
                <a:schemeClr val="dk1"/>
              </a:buClr>
              <a:buSzPts val="2100"/>
              <a:buNone/>
              <a:defRPr sz="2800">
                <a:solidFill>
                  <a:schemeClr val="dk1"/>
                </a:solidFill>
              </a:defRPr>
            </a:lvl4pPr>
            <a:lvl5pPr lvl="4" algn="ctr">
              <a:lnSpc>
                <a:spcPct val="100000"/>
              </a:lnSpc>
              <a:spcBef>
                <a:spcPts val="0"/>
              </a:spcBef>
              <a:spcAft>
                <a:spcPts val="0"/>
              </a:spcAft>
              <a:buClr>
                <a:schemeClr val="dk1"/>
              </a:buClr>
              <a:buSzPts val="2100"/>
              <a:buNone/>
              <a:defRPr sz="2800">
                <a:solidFill>
                  <a:schemeClr val="dk1"/>
                </a:solidFill>
              </a:defRPr>
            </a:lvl5pPr>
            <a:lvl6pPr lvl="5" algn="ctr">
              <a:lnSpc>
                <a:spcPct val="100000"/>
              </a:lnSpc>
              <a:spcBef>
                <a:spcPts val="0"/>
              </a:spcBef>
              <a:spcAft>
                <a:spcPts val="0"/>
              </a:spcAft>
              <a:buClr>
                <a:schemeClr val="dk1"/>
              </a:buClr>
              <a:buSzPts val="2100"/>
              <a:buNone/>
              <a:defRPr sz="2800">
                <a:solidFill>
                  <a:schemeClr val="dk1"/>
                </a:solidFill>
              </a:defRPr>
            </a:lvl6pPr>
            <a:lvl7pPr lvl="6" algn="ctr">
              <a:lnSpc>
                <a:spcPct val="100000"/>
              </a:lnSpc>
              <a:spcBef>
                <a:spcPts val="0"/>
              </a:spcBef>
              <a:spcAft>
                <a:spcPts val="0"/>
              </a:spcAft>
              <a:buClr>
                <a:schemeClr val="dk1"/>
              </a:buClr>
              <a:buSzPts val="2100"/>
              <a:buNone/>
              <a:defRPr sz="2800">
                <a:solidFill>
                  <a:schemeClr val="dk1"/>
                </a:solidFill>
              </a:defRPr>
            </a:lvl7pPr>
            <a:lvl8pPr lvl="7" algn="ctr">
              <a:lnSpc>
                <a:spcPct val="100000"/>
              </a:lnSpc>
              <a:spcBef>
                <a:spcPts val="0"/>
              </a:spcBef>
              <a:spcAft>
                <a:spcPts val="0"/>
              </a:spcAft>
              <a:buClr>
                <a:schemeClr val="dk1"/>
              </a:buClr>
              <a:buSzPts val="2100"/>
              <a:buNone/>
              <a:defRPr sz="2800">
                <a:solidFill>
                  <a:schemeClr val="dk1"/>
                </a:solidFill>
              </a:defRPr>
            </a:lvl8pPr>
            <a:lvl9pPr lvl="8" algn="ctr">
              <a:lnSpc>
                <a:spcPct val="100000"/>
              </a:lnSpc>
              <a:spcBef>
                <a:spcPts val="0"/>
              </a:spcBef>
              <a:spcAft>
                <a:spcPts val="0"/>
              </a:spcAft>
              <a:buClr>
                <a:schemeClr val="dk1"/>
              </a:buClr>
              <a:buSzPts val="2100"/>
              <a:buNone/>
              <a:defRPr sz="2800">
                <a:solidFill>
                  <a:schemeClr val="dk1"/>
                </a:solidFill>
              </a:defRPr>
            </a:lvl9pPr>
          </a:lstStyle>
          <a:p>
            <a:endParaRPr/>
          </a:p>
        </p:txBody>
      </p:sp>
      <p:sp>
        <p:nvSpPr>
          <p:cNvPr id="44" name="Google Shape;44;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Clr>
                <a:schemeClr val="lt1"/>
              </a:buClr>
              <a:buSzPts val="1800"/>
              <a:buChar char="●"/>
              <a:defRPr>
                <a:solidFill>
                  <a:schemeClr val="lt1"/>
                </a:solidFill>
              </a:defRPr>
            </a:lvl1pPr>
            <a:lvl2pPr marL="1219170" lvl="1" indent="-423323">
              <a:spcBef>
                <a:spcPts val="0"/>
              </a:spcBef>
              <a:spcAft>
                <a:spcPts val="0"/>
              </a:spcAft>
              <a:buClr>
                <a:schemeClr val="lt1"/>
              </a:buClr>
              <a:buSzPts val="1400"/>
              <a:buChar char="○"/>
              <a:defRPr>
                <a:solidFill>
                  <a:schemeClr val="lt1"/>
                </a:solidFill>
              </a:defRPr>
            </a:lvl2pPr>
            <a:lvl3pPr marL="1828754" lvl="2" indent="-423323">
              <a:spcBef>
                <a:spcPts val="0"/>
              </a:spcBef>
              <a:spcAft>
                <a:spcPts val="0"/>
              </a:spcAft>
              <a:buClr>
                <a:schemeClr val="lt1"/>
              </a:buClr>
              <a:buSzPts val="1400"/>
              <a:buChar char="■"/>
              <a:defRPr>
                <a:solidFill>
                  <a:schemeClr val="lt1"/>
                </a:solidFill>
              </a:defRPr>
            </a:lvl3pPr>
            <a:lvl4pPr marL="2438339" lvl="3" indent="-423323">
              <a:spcBef>
                <a:spcPts val="0"/>
              </a:spcBef>
              <a:spcAft>
                <a:spcPts val="0"/>
              </a:spcAft>
              <a:buClr>
                <a:schemeClr val="lt1"/>
              </a:buClr>
              <a:buSzPts val="1400"/>
              <a:buChar char="●"/>
              <a:defRPr>
                <a:solidFill>
                  <a:schemeClr val="lt1"/>
                </a:solidFill>
              </a:defRPr>
            </a:lvl4pPr>
            <a:lvl5pPr marL="3047924" lvl="4" indent="-423323">
              <a:spcBef>
                <a:spcPts val="0"/>
              </a:spcBef>
              <a:spcAft>
                <a:spcPts val="0"/>
              </a:spcAft>
              <a:buClr>
                <a:schemeClr val="lt1"/>
              </a:buClr>
              <a:buSzPts val="1400"/>
              <a:buChar char="○"/>
              <a:defRPr>
                <a:solidFill>
                  <a:schemeClr val="lt1"/>
                </a:solidFill>
              </a:defRPr>
            </a:lvl5pPr>
            <a:lvl6pPr marL="3657509" lvl="5" indent="-423323">
              <a:spcBef>
                <a:spcPts val="0"/>
              </a:spcBef>
              <a:spcAft>
                <a:spcPts val="0"/>
              </a:spcAft>
              <a:buClr>
                <a:schemeClr val="lt1"/>
              </a:buClr>
              <a:buSzPts val="1400"/>
              <a:buChar char="■"/>
              <a:defRPr>
                <a:solidFill>
                  <a:schemeClr val="lt1"/>
                </a:solidFill>
              </a:defRPr>
            </a:lvl6pPr>
            <a:lvl7pPr marL="4267093" lvl="6" indent="-423323">
              <a:spcBef>
                <a:spcPts val="0"/>
              </a:spcBef>
              <a:spcAft>
                <a:spcPts val="0"/>
              </a:spcAft>
              <a:buClr>
                <a:schemeClr val="lt1"/>
              </a:buClr>
              <a:buSzPts val="1400"/>
              <a:buChar char="●"/>
              <a:defRPr>
                <a:solidFill>
                  <a:schemeClr val="lt1"/>
                </a:solidFill>
              </a:defRPr>
            </a:lvl7pPr>
            <a:lvl8pPr marL="4876678" lvl="7" indent="-423323">
              <a:spcBef>
                <a:spcPts val="0"/>
              </a:spcBef>
              <a:spcAft>
                <a:spcPts val="0"/>
              </a:spcAft>
              <a:buClr>
                <a:schemeClr val="lt1"/>
              </a:buClr>
              <a:buSzPts val="1400"/>
              <a:buChar char="○"/>
              <a:defRPr>
                <a:solidFill>
                  <a:schemeClr val="lt1"/>
                </a:solidFill>
              </a:defRPr>
            </a:lvl8pPr>
            <a:lvl9pPr marL="5486263" lvl="8" indent="-423323">
              <a:spcBef>
                <a:spcPts val="0"/>
              </a:spcBef>
              <a:spcAft>
                <a:spcPts val="0"/>
              </a:spcAft>
              <a:buClr>
                <a:schemeClr val="lt1"/>
              </a:buClr>
              <a:buSzPts val="1400"/>
              <a:buChar char="■"/>
              <a:defRPr>
                <a:solidFill>
                  <a:schemeClr val="lt1"/>
                </a:solidFill>
              </a:defRPr>
            </a:lvl9pPr>
          </a:lstStyle>
          <a:p>
            <a:endParaRPr/>
          </a:p>
        </p:txBody>
      </p:sp>
      <p:sp>
        <p:nvSpPr>
          <p:cNvPr id="45" name="Google Shape;45;p9"/>
          <p:cNvSpPr txBox="1">
            <a:spLocks noGrp="1"/>
          </p:cNvSpPr>
          <p:nvPr>
            <p:ph type="sldNum" idx="12"/>
          </p:nvPr>
        </p:nvSpPr>
        <p:spPr>
          <a:xfrm>
            <a:off x="11320333" y="6241345"/>
            <a:ext cx="7316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a:spcBef>
                <a:spcPts val="0"/>
              </a:spcBef>
              <a:spcAft>
                <a:spcPts val="0"/>
              </a:spcAft>
            </a:pPr>
            <a:fld id="{00000000-1234-1234-1234-123412341234}" type="slidenum">
              <a:rPr lang="no" smtClean="0"/>
              <a:pPr>
                <a:spcBef>
                  <a:spcPts val="0"/>
                </a:spcBef>
                <a:spcAft>
                  <a:spcPts val="0"/>
                </a:spcAft>
              </a:pPr>
              <a:t>‹#›</a:t>
            </a:fld>
            <a:endParaRPr lang="no"/>
          </a:p>
        </p:txBody>
      </p:sp>
    </p:spTree>
    <p:extLst>
      <p:ext uri="{BB962C8B-B14F-4D97-AF65-F5344CB8AC3E}">
        <p14:creationId xmlns:p14="http://schemas.microsoft.com/office/powerpoint/2010/main" val="97980964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Clr>
                <a:schemeClr val="dk1"/>
              </a:buClr>
              <a:buSzPts val="2100"/>
              <a:buFont typeface="Oswald"/>
              <a:buNone/>
              <a:defRPr sz="2800">
                <a:solidFill>
                  <a:schemeClr val="dk1"/>
                </a:solidFill>
                <a:latin typeface="Oswald"/>
                <a:ea typeface="Oswald"/>
                <a:cs typeface="Oswald"/>
                <a:sym typeface="Oswald"/>
              </a:defRPr>
            </a:lvl1pPr>
          </a:lstStyle>
          <a:p>
            <a:endParaRPr/>
          </a:p>
        </p:txBody>
      </p:sp>
      <p:sp>
        <p:nvSpPr>
          <p:cNvPr id="48" name="Google Shape;48;p10"/>
          <p:cNvSpPr txBox="1">
            <a:spLocks noGrp="1"/>
          </p:cNvSpPr>
          <p:nvPr>
            <p:ph type="sldNum" idx="12"/>
          </p:nvPr>
        </p:nvSpPr>
        <p:spPr>
          <a:xfrm>
            <a:off x="11320333" y="6241345"/>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no" smtClean="0"/>
              <a:pPr>
                <a:spcBef>
                  <a:spcPts val="0"/>
                </a:spcBef>
                <a:spcAft>
                  <a:spcPts val="0"/>
                </a:spcAft>
              </a:pPr>
              <a:t>‹#›</a:t>
            </a:fld>
            <a:endParaRPr lang="no"/>
          </a:p>
        </p:txBody>
      </p:sp>
    </p:spTree>
    <p:extLst>
      <p:ext uri="{BB962C8B-B14F-4D97-AF65-F5344CB8AC3E}">
        <p14:creationId xmlns:p14="http://schemas.microsoft.com/office/powerpoint/2010/main" val="248603643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415600" y="1673700"/>
            <a:ext cx="11360800" cy="25208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51" name="Google Shape;51;p11"/>
          <p:cNvSpPr txBox="1">
            <a:spLocks noGrp="1"/>
          </p:cNvSpPr>
          <p:nvPr>
            <p:ph type="body" idx="1"/>
          </p:nvPr>
        </p:nvSpPr>
        <p:spPr>
          <a:xfrm>
            <a:off x="415600" y="4304567"/>
            <a:ext cx="11360800" cy="17344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SzPts val="18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11320333" y="6241345"/>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no" smtClean="0"/>
              <a:pPr>
                <a:spcBef>
                  <a:spcPts val="0"/>
                </a:spcBef>
                <a:spcAft>
                  <a:spcPts val="0"/>
                </a:spcAft>
              </a:pPr>
              <a:t>‹#›</a:t>
            </a:fld>
            <a:endParaRPr lang="no"/>
          </a:p>
        </p:txBody>
      </p:sp>
    </p:spTree>
    <p:extLst>
      <p:ext uri="{BB962C8B-B14F-4D97-AF65-F5344CB8AC3E}">
        <p14:creationId xmlns:p14="http://schemas.microsoft.com/office/powerpoint/2010/main" val="259858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1417003" y="1508125"/>
            <a:ext cx="1897698" cy="320675"/>
          </a:xfrm>
          <a:prstGeom prst="rect">
            <a:avLst/>
          </a:prstGeom>
        </p:spPr>
        <p:txBody>
          <a:bodyPr/>
          <a:lstStyle>
            <a:lvl1pPr marL="0" indent="0">
              <a:buNone/>
              <a:defRPr sz="1500" b="1" baseline="0"/>
            </a:lvl1pPr>
            <a:lvl2pPr>
              <a:defRPr sz="1800"/>
            </a:lvl2pPr>
            <a:lvl3pPr>
              <a:defRPr sz="1600"/>
            </a:lvl3pPr>
            <a:lvl4pPr>
              <a:defRPr sz="1400"/>
            </a:lvl4pPr>
            <a:lvl5pPr>
              <a:defRPr sz="1400"/>
            </a:lvl5pPr>
          </a:lstStyle>
          <a:p>
            <a:pPr lvl="0"/>
            <a:r>
              <a:rPr lang="en-US" dirty="0"/>
              <a:t>INFOGRAPHIC 01</a:t>
            </a:r>
            <a:endParaRPr lang="ru-RU" dirty="0"/>
          </a:p>
        </p:txBody>
      </p:sp>
      <p:sp>
        <p:nvSpPr>
          <p:cNvPr id="13" name="Text Placeholder 12"/>
          <p:cNvSpPr>
            <a:spLocks noGrp="1"/>
          </p:cNvSpPr>
          <p:nvPr>
            <p:ph type="body" sz="quarter" idx="11" hasCustomPrompt="1"/>
          </p:nvPr>
        </p:nvSpPr>
        <p:spPr>
          <a:xfrm>
            <a:off x="1432878" y="1737360"/>
            <a:ext cx="1798002" cy="1135063"/>
          </a:xfrm>
          <a:prstGeom prst="rect">
            <a:avLst/>
          </a:prstGeom>
        </p:spPr>
        <p:txBody>
          <a:bodyPr/>
          <a:lstStyle>
            <a:lvl1pPr marL="0" indent="0">
              <a:buNone/>
              <a:defRPr sz="1300"/>
            </a:lvl1pPr>
            <a:lvl2pPr>
              <a:defRPr sz="2000"/>
            </a:lvl2pPr>
            <a:lvl3pPr>
              <a:defRPr sz="1800"/>
            </a:lvl3pPr>
            <a:lvl4pPr>
              <a:defRPr sz="1600"/>
            </a:lvl4pPr>
            <a:lvl5pPr>
              <a:defRPr sz="1600"/>
            </a:lvl5pPr>
          </a:lstStyle>
          <a:p>
            <a:pPr lvl="0"/>
            <a:r>
              <a:rPr lang="en-US" dirty="0"/>
              <a:t>Lorem ipsum dolor sit amet, consectetur adipiscing elit, sed do eiusmod </a:t>
            </a:r>
            <a:endParaRPr lang="ru-RU" dirty="0"/>
          </a:p>
        </p:txBody>
      </p:sp>
      <p:sp>
        <p:nvSpPr>
          <p:cNvPr id="14" name="Text Placeholder 8"/>
          <p:cNvSpPr>
            <a:spLocks noGrp="1"/>
          </p:cNvSpPr>
          <p:nvPr>
            <p:ph type="body" sz="quarter" idx="12" hasCustomPrompt="1"/>
          </p:nvPr>
        </p:nvSpPr>
        <p:spPr>
          <a:xfrm>
            <a:off x="792163" y="3420745"/>
            <a:ext cx="1897698" cy="320675"/>
          </a:xfrm>
          <a:prstGeom prst="rect">
            <a:avLst/>
          </a:prstGeom>
        </p:spPr>
        <p:txBody>
          <a:bodyPr/>
          <a:lstStyle>
            <a:lvl1pPr marL="0" indent="0">
              <a:buNone/>
              <a:defRPr sz="1500" b="1" baseline="0"/>
            </a:lvl1pPr>
            <a:lvl2pPr>
              <a:defRPr sz="1800"/>
            </a:lvl2pPr>
            <a:lvl3pPr>
              <a:defRPr sz="1600"/>
            </a:lvl3pPr>
            <a:lvl4pPr>
              <a:defRPr sz="1400"/>
            </a:lvl4pPr>
            <a:lvl5pPr>
              <a:defRPr sz="1400"/>
            </a:lvl5pPr>
          </a:lstStyle>
          <a:p>
            <a:pPr lvl="0"/>
            <a:r>
              <a:rPr lang="en-US" dirty="0"/>
              <a:t>INFOGRAPHIC 02</a:t>
            </a:r>
            <a:endParaRPr lang="ru-RU" dirty="0"/>
          </a:p>
        </p:txBody>
      </p:sp>
      <p:sp>
        <p:nvSpPr>
          <p:cNvPr id="15" name="Text Placeholder 12"/>
          <p:cNvSpPr>
            <a:spLocks noGrp="1"/>
          </p:cNvSpPr>
          <p:nvPr>
            <p:ph type="body" sz="quarter" idx="13" hasCustomPrompt="1"/>
          </p:nvPr>
        </p:nvSpPr>
        <p:spPr>
          <a:xfrm>
            <a:off x="808038" y="3649980"/>
            <a:ext cx="1798002" cy="1135063"/>
          </a:xfrm>
          <a:prstGeom prst="rect">
            <a:avLst/>
          </a:prstGeom>
        </p:spPr>
        <p:txBody>
          <a:bodyPr/>
          <a:lstStyle>
            <a:lvl1pPr marL="0" indent="0">
              <a:buNone/>
              <a:defRPr sz="1300"/>
            </a:lvl1pPr>
            <a:lvl2pPr>
              <a:defRPr sz="2000"/>
            </a:lvl2pPr>
            <a:lvl3pPr>
              <a:defRPr sz="1800"/>
            </a:lvl3pPr>
            <a:lvl4pPr>
              <a:defRPr sz="1600"/>
            </a:lvl4pPr>
            <a:lvl5pPr>
              <a:defRPr sz="1600"/>
            </a:lvl5pPr>
          </a:lstStyle>
          <a:p>
            <a:pPr lvl="0"/>
            <a:r>
              <a:rPr lang="en-US" dirty="0"/>
              <a:t>Lorem ipsum dolor sit amet, consectetur adipiscing elit, sed do eiusmod </a:t>
            </a:r>
            <a:endParaRPr lang="ru-RU" dirty="0"/>
          </a:p>
        </p:txBody>
      </p:sp>
      <p:sp>
        <p:nvSpPr>
          <p:cNvPr id="18" name="Text Placeholder 8"/>
          <p:cNvSpPr>
            <a:spLocks noGrp="1"/>
          </p:cNvSpPr>
          <p:nvPr>
            <p:ph type="body" sz="quarter" idx="14" hasCustomPrompt="1"/>
          </p:nvPr>
        </p:nvSpPr>
        <p:spPr>
          <a:xfrm>
            <a:off x="1417003" y="5310505"/>
            <a:ext cx="1897698" cy="320675"/>
          </a:xfrm>
          <a:prstGeom prst="rect">
            <a:avLst/>
          </a:prstGeom>
        </p:spPr>
        <p:txBody>
          <a:bodyPr/>
          <a:lstStyle>
            <a:lvl1pPr marL="0" indent="0">
              <a:buNone/>
              <a:defRPr sz="1500" b="1" baseline="0"/>
            </a:lvl1pPr>
            <a:lvl2pPr>
              <a:defRPr sz="1800"/>
            </a:lvl2pPr>
            <a:lvl3pPr>
              <a:defRPr sz="1600"/>
            </a:lvl3pPr>
            <a:lvl4pPr>
              <a:defRPr sz="1400"/>
            </a:lvl4pPr>
            <a:lvl5pPr>
              <a:defRPr sz="1400"/>
            </a:lvl5pPr>
          </a:lstStyle>
          <a:p>
            <a:pPr lvl="0"/>
            <a:r>
              <a:rPr lang="en-US" dirty="0"/>
              <a:t>INFOGRAPHIC 03</a:t>
            </a:r>
            <a:endParaRPr lang="ru-RU" dirty="0"/>
          </a:p>
        </p:txBody>
      </p:sp>
      <p:sp>
        <p:nvSpPr>
          <p:cNvPr id="19" name="Text Placeholder 12"/>
          <p:cNvSpPr>
            <a:spLocks noGrp="1"/>
          </p:cNvSpPr>
          <p:nvPr>
            <p:ph type="body" sz="quarter" idx="15" hasCustomPrompt="1"/>
          </p:nvPr>
        </p:nvSpPr>
        <p:spPr>
          <a:xfrm>
            <a:off x="1432878" y="5539740"/>
            <a:ext cx="1798002" cy="1135063"/>
          </a:xfrm>
          <a:prstGeom prst="rect">
            <a:avLst/>
          </a:prstGeom>
        </p:spPr>
        <p:txBody>
          <a:bodyPr/>
          <a:lstStyle>
            <a:lvl1pPr marL="0" indent="0">
              <a:buNone/>
              <a:defRPr sz="1300"/>
            </a:lvl1pPr>
            <a:lvl2pPr>
              <a:defRPr sz="2000"/>
            </a:lvl2pPr>
            <a:lvl3pPr>
              <a:defRPr sz="1800"/>
            </a:lvl3pPr>
            <a:lvl4pPr>
              <a:defRPr sz="1600"/>
            </a:lvl4pPr>
            <a:lvl5pPr>
              <a:defRPr sz="1600"/>
            </a:lvl5pPr>
          </a:lstStyle>
          <a:p>
            <a:pPr lvl="0"/>
            <a:r>
              <a:rPr lang="en-US" dirty="0"/>
              <a:t>Lorem ipsum dolor sit amet, consectetur adipiscing elit, sed do eiusmod </a:t>
            </a:r>
            <a:endParaRPr lang="ru-RU" dirty="0"/>
          </a:p>
        </p:txBody>
      </p:sp>
      <p:sp>
        <p:nvSpPr>
          <p:cNvPr id="20" name="Text Placeholder 8"/>
          <p:cNvSpPr>
            <a:spLocks noGrp="1"/>
          </p:cNvSpPr>
          <p:nvPr>
            <p:ph type="body" sz="quarter" idx="16" hasCustomPrompt="1"/>
          </p:nvPr>
        </p:nvSpPr>
        <p:spPr>
          <a:xfrm>
            <a:off x="9052243" y="1508125"/>
            <a:ext cx="1897698" cy="320675"/>
          </a:xfrm>
          <a:prstGeom prst="rect">
            <a:avLst/>
          </a:prstGeom>
        </p:spPr>
        <p:txBody>
          <a:bodyPr/>
          <a:lstStyle>
            <a:lvl1pPr marL="0" indent="0" algn="r">
              <a:buNone/>
              <a:defRPr sz="1500" b="1" baseline="0"/>
            </a:lvl1pPr>
            <a:lvl2pPr>
              <a:defRPr sz="1800"/>
            </a:lvl2pPr>
            <a:lvl3pPr>
              <a:defRPr sz="1600"/>
            </a:lvl3pPr>
            <a:lvl4pPr>
              <a:defRPr sz="1400"/>
            </a:lvl4pPr>
            <a:lvl5pPr>
              <a:defRPr sz="1400"/>
            </a:lvl5pPr>
          </a:lstStyle>
          <a:p>
            <a:pPr lvl="0"/>
            <a:r>
              <a:rPr lang="en-US" dirty="0"/>
              <a:t>INFOGRAPHIC 04</a:t>
            </a:r>
            <a:endParaRPr lang="ru-RU" dirty="0"/>
          </a:p>
        </p:txBody>
      </p:sp>
      <p:sp>
        <p:nvSpPr>
          <p:cNvPr id="21" name="Text Placeholder 12"/>
          <p:cNvSpPr>
            <a:spLocks noGrp="1"/>
          </p:cNvSpPr>
          <p:nvPr>
            <p:ph type="body" sz="quarter" idx="17" hasCustomPrompt="1"/>
          </p:nvPr>
        </p:nvSpPr>
        <p:spPr>
          <a:xfrm>
            <a:off x="9159559" y="1737360"/>
            <a:ext cx="1798002" cy="1135063"/>
          </a:xfrm>
          <a:prstGeom prst="rect">
            <a:avLst/>
          </a:prstGeom>
        </p:spPr>
        <p:txBody>
          <a:bodyPr/>
          <a:lstStyle>
            <a:lvl1pPr marL="0" indent="0" algn="r">
              <a:buNone/>
              <a:defRPr sz="1300"/>
            </a:lvl1pPr>
            <a:lvl2pPr>
              <a:defRPr sz="2000"/>
            </a:lvl2pPr>
            <a:lvl3pPr>
              <a:defRPr sz="1800"/>
            </a:lvl3pPr>
            <a:lvl4pPr>
              <a:defRPr sz="1600"/>
            </a:lvl4pPr>
            <a:lvl5pPr>
              <a:defRPr sz="1600"/>
            </a:lvl5pPr>
          </a:lstStyle>
          <a:p>
            <a:pPr lvl="0"/>
            <a:r>
              <a:rPr lang="en-US" dirty="0"/>
              <a:t>Lorem ipsum dolor sit amet, consectetur adipiscing elit, sed do eiusmod </a:t>
            </a:r>
            <a:endParaRPr lang="ru-RU" dirty="0"/>
          </a:p>
        </p:txBody>
      </p:sp>
      <p:sp>
        <p:nvSpPr>
          <p:cNvPr id="23" name="Text Placeholder 8"/>
          <p:cNvSpPr>
            <a:spLocks noGrp="1"/>
          </p:cNvSpPr>
          <p:nvPr>
            <p:ph type="body" sz="quarter" idx="18" hasCustomPrompt="1"/>
          </p:nvPr>
        </p:nvSpPr>
        <p:spPr>
          <a:xfrm>
            <a:off x="9052243" y="5287645"/>
            <a:ext cx="1897698" cy="320675"/>
          </a:xfrm>
          <a:prstGeom prst="rect">
            <a:avLst/>
          </a:prstGeom>
        </p:spPr>
        <p:txBody>
          <a:bodyPr/>
          <a:lstStyle>
            <a:lvl1pPr marL="0" indent="0" algn="r">
              <a:buNone/>
              <a:defRPr sz="1500" b="1" baseline="0"/>
            </a:lvl1pPr>
            <a:lvl2pPr>
              <a:defRPr sz="1800"/>
            </a:lvl2pPr>
            <a:lvl3pPr>
              <a:defRPr sz="1600"/>
            </a:lvl3pPr>
            <a:lvl4pPr>
              <a:defRPr sz="1400"/>
            </a:lvl4pPr>
            <a:lvl5pPr>
              <a:defRPr sz="1400"/>
            </a:lvl5pPr>
          </a:lstStyle>
          <a:p>
            <a:pPr lvl="0"/>
            <a:r>
              <a:rPr lang="en-US" dirty="0"/>
              <a:t>INFOGRAPHIC 06</a:t>
            </a:r>
            <a:endParaRPr lang="ru-RU" dirty="0"/>
          </a:p>
        </p:txBody>
      </p:sp>
      <p:sp>
        <p:nvSpPr>
          <p:cNvPr id="24" name="Text Placeholder 12"/>
          <p:cNvSpPr>
            <a:spLocks noGrp="1"/>
          </p:cNvSpPr>
          <p:nvPr>
            <p:ph type="body" sz="quarter" idx="19" hasCustomPrompt="1"/>
          </p:nvPr>
        </p:nvSpPr>
        <p:spPr>
          <a:xfrm>
            <a:off x="9159559" y="5516880"/>
            <a:ext cx="1798002" cy="1135063"/>
          </a:xfrm>
          <a:prstGeom prst="rect">
            <a:avLst/>
          </a:prstGeom>
        </p:spPr>
        <p:txBody>
          <a:bodyPr/>
          <a:lstStyle>
            <a:lvl1pPr marL="0" indent="0" algn="r">
              <a:buNone/>
              <a:defRPr sz="1300"/>
            </a:lvl1pPr>
            <a:lvl2pPr>
              <a:defRPr sz="2000"/>
            </a:lvl2pPr>
            <a:lvl3pPr>
              <a:defRPr sz="1800"/>
            </a:lvl3pPr>
            <a:lvl4pPr>
              <a:defRPr sz="1600"/>
            </a:lvl4pPr>
            <a:lvl5pPr>
              <a:defRPr sz="1600"/>
            </a:lvl5pPr>
          </a:lstStyle>
          <a:p>
            <a:pPr lvl="0"/>
            <a:r>
              <a:rPr lang="en-US" dirty="0"/>
              <a:t>Lorem ipsum dolor sit amet, consectetur adipiscing elit, sed do eiusmod </a:t>
            </a:r>
            <a:endParaRPr lang="ru-RU" dirty="0"/>
          </a:p>
        </p:txBody>
      </p:sp>
      <p:sp>
        <p:nvSpPr>
          <p:cNvPr id="25" name="Text Placeholder 8"/>
          <p:cNvSpPr>
            <a:spLocks noGrp="1"/>
          </p:cNvSpPr>
          <p:nvPr>
            <p:ph type="body" sz="quarter" idx="20" hasCustomPrompt="1"/>
          </p:nvPr>
        </p:nvSpPr>
        <p:spPr>
          <a:xfrm>
            <a:off x="9524683" y="3413125"/>
            <a:ext cx="1897698" cy="320675"/>
          </a:xfrm>
          <a:prstGeom prst="rect">
            <a:avLst/>
          </a:prstGeom>
        </p:spPr>
        <p:txBody>
          <a:bodyPr/>
          <a:lstStyle>
            <a:lvl1pPr marL="0" indent="0" algn="r">
              <a:buNone/>
              <a:defRPr sz="1500" b="1" baseline="0"/>
            </a:lvl1pPr>
            <a:lvl2pPr>
              <a:defRPr sz="1800"/>
            </a:lvl2pPr>
            <a:lvl3pPr>
              <a:defRPr sz="1600"/>
            </a:lvl3pPr>
            <a:lvl4pPr>
              <a:defRPr sz="1400"/>
            </a:lvl4pPr>
            <a:lvl5pPr>
              <a:defRPr sz="1400"/>
            </a:lvl5pPr>
          </a:lstStyle>
          <a:p>
            <a:pPr lvl="0"/>
            <a:r>
              <a:rPr lang="en-US" dirty="0"/>
              <a:t>INFOGRAPHIC 05</a:t>
            </a:r>
            <a:endParaRPr lang="ru-RU" dirty="0"/>
          </a:p>
        </p:txBody>
      </p:sp>
      <p:sp>
        <p:nvSpPr>
          <p:cNvPr id="26" name="Text Placeholder 12"/>
          <p:cNvSpPr>
            <a:spLocks noGrp="1"/>
          </p:cNvSpPr>
          <p:nvPr>
            <p:ph type="body" sz="quarter" idx="21" hasCustomPrompt="1"/>
          </p:nvPr>
        </p:nvSpPr>
        <p:spPr>
          <a:xfrm>
            <a:off x="9631999" y="3642360"/>
            <a:ext cx="1798002" cy="1135063"/>
          </a:xfrm>
          <a:prstGeom prst="rect">
            <a:avLst/>
          </a:prstGeom>
        </p:spPr>
        <p:txBody>
          <a:bodyPr/>
          <a:lstStyle>
            <a:lvl1pPr marL="0" indent="0" algn="r">
              <a:buNone/>
              <a:defRPr sz="1300"/>
            </a:lvl1pPr>
            <a:lvl2pPr>
              <a:defRPr sz="2000"/>
            </a:lvl2pPr>
            <a:lvl3pPr>
              <a:defRPr sz="1800"/>
            </a:lvl3pPr>
            <a:lvl4pPr>
              <a:defRPr sz="1600"/>
            </a:lvl4pPr>
            <a:lvl5pPr>
              <a:defRPr sz="1600"/>
            </a:lvl5pPr>
          </a:lstStyle>
          <a:p>
            <a:pPr lvl="0"/>
            <a:r>
              <a:rPr lang="en-US" dirty="0"/>
              <a:t>Lorem ipsum dolor sit amet, consectetur adipiscing elit, sed do eiusmod </a:t>
            </a:r>
            <a:endParaRPr lang="ru-RU" dirty="0"/>
          </a:p>
        </p:txBody>
      </p:sp>
      <p:sp>
        <p:nvSpPr>
          <p:cNvPr id="27" name="Text Placeholder 18"/>
          <p:cNvSpPr>
            <a:spLocks noGrp="1"/>
          </p:cNvSpPr>
          <p:nvPr>
            <p:ph type="body" sz="quarter" idx="22" hasCustomPrompt="1"/>
          </p:nvPr>
        </p:nvSpPr>
        <p:spPr>
          <a:xfrm>
            <a:off x="3306386" y="406401"/>
            <a:ext cx="5579228" cy="852487"/>
          </a:xfrm>
          <a:prstGeom prst="rect">
            <a:avLst/>
          </a:prstGeom>
        </p:spPr>
        <p:txBody>
          <a:bodyPr/>
          <a:lstStyle>
            <a:lvl1pPr marL="0" indent="0" algn="ctr">
              <a:buNone/>
              <a:defRPr sz="4200" b="1"/>
            </a:lvl1pPr>
          </a:lstStyle>
          <a:p>
            <a:pPr lvl="0"/>
            <a:r>
              <a:rPr lang="en-US" dirty="0"/>
              <a:t>ECO PRESENTATION</a:t>
            </a:r>
            <a:endParaRPr lang="ru-RU" dirty="0"/>
          </a:p>
        </p:txBody>
      </p:sp>
    </p:spTree>
    <p:extLst>
      <p:ext uri="{BB962C8B-B14F-4D97-AF65-F5344CB8AC3E}">
        <p14:creationId xmlns:p14="http://schemas.microsoft.com/office/powerpoint/2010/main" val="373898853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5"/>
        <p:cNvGrpSpPr/>
        <p:nvPr/>
      </p:nvGrpSpPr>
      <p:grpSpPr>
        <a:xfrm>
          <a:off x="0" y="0"/>
          <a:ext cx="0" cy="0"/>
          <a:chOff x="0" y="0"/>
          <a:chExt cx="0" cy="0"/>
        </a:xfrm>
      </p:grpSpPr>
      <p:sp>
        <p:nvSpPr>
          <p:cNvPr id="56" name="Google Shape;56;p13"/>
          <p:cNvSpPr txBox="1">
            <a:spLocks noGrp="1"/>
          </p:cNvSpPr>
          <p:nvPr>
            <p:ph type="body" idx="1"/>
          </p:nvPr>
        </p:nvSpPr>
        <p:spPr>
          <a:xfrm>
            <a:off x="3306387" y="406401"/>
            <a:ext cx="5579200" cy="852800"/>
          </a:xfrm>
          <a:prstGeom prst="rect">
            <a:avLst/>
          </a:prstGeom>
          <a:noFill/>
          <a:ln>
            <a:noFill/>
          </a:ln>
        </p:spPr>
        <p:txBody>
          <a:bodyPr spcFirstLastPara="1" wrap="square" lIns="68575" tIns="34275" rIns="68575" bIns="34275" anchor="t" anchorCtr="0">
            <a:normAutofit/>
          </a:bodyPr>
          <a:lstStyle>
            <a:lvl1pPr marL="609585" marR="0" lvl="0" indent="-304792" algn="ctr" rtl="0">
              <a:lnSpc>
                <a:spcPct val="90000"/>
              </a:lnSpc>
              <a:spcBef>
                <a:spcPts val="1067"/>
              </a:spcBef>
              <a:spcAft>
                <a:spcPts val="0"/>
              </a:spcAft>
              <a:buClr>
                <a:schemeClr val="dk1"/>
              </a:buClr>
              <a:buSzPts val="3200"/>
              <a:buFont typeface="Arial"/>
              <a:buNone/>
              <a:defRPr sz="4267" b="1" i="0" u="none" strike="noStrike" cap="none">
                <a:solidFill>
                  <a:schemeClr val="dk1"/>
                </a:solidFill>
                <a:latin typeface="Open Sans"/>
                <a:ea typeface="Open Sans"/>
                <a:cs typeface="Open Sans"/>
                <a:sym typeface="Open Sans"/>
              </a:defRPr>
            </a:lvl1pPr>
            <a:lvl2pPr marL="1219170" marR="0" lvl="1" indent="-457189"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Open Sans"/>
                <a:ea typeface="Open Sans"/>
                <a:cs typeface="Open Sans"/>
                <a:sym typeface="Open Sans"/>
              </a:defRPr>
            </a:lvl2pPr>
            <a:lvl3pPr marL="1828754" marR="0" lvl="2" indent="-431789"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Open Sans"/>
                <a:ea typeface="Open Sans"/>
                <a:cs typeface="Open Sans"/>
                <a:sym typeface="Open Sans"/>
              </a:defRPr>
            </a:lvl3pPr>
            <a:lvl4pPr marL="2438339" marR="0" lvl="3"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Open Sans"/>
                <a:ea typeface="Open Sans"/>
                <a:cs typeface="Open Sans"/>
                <a:sym typeface="Open Sans"/>
              </a:defRPr>
            </a:lvl4pPr>
            <a:lvl5pPr marL="3047924" marR="0" lvl="4"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Open Sans"/>
                <a:ea typeface="Open Sans"/>
                <a:cs typeface="Open Sans"/>
                <a:sym typeface="Open Sans"/>
              </a:defRPr>
            </a:lvl5pPr>
            <a:lvl6pPr marL="3657509" marR="0" lvl="5"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Open Sans"/>
                <a:ea typeface="Open Sans"/>
                <a:cs typeface="Open Sans"/>
                <a:sym typeface="Open Sans"/>
              </a:defRPr>
            </a:lvl6pPr>
            <a:lvl7pPr marL="4267093" marR="0" lvl="6" indent="-423323" algn="l" rtl="0">
              <a:lnSpc>
                <a:spcPct val="90000"/>
              </a:lnSpc>
              <a:spcBef>
                <a:spcPts val="1600"/>
              </a:spcBef>
              <a:spcAft>
                <a:spcPts val="0"/>
              </a:spcAft>
              <a:buClr>
                <a:schemeClr val="dk1"/>
              </a:buClr>
              <a:buSzPts val="1400"/>
              <a:buFont typeface="Arial"/>
              <a:buChar char="•"/>
              <a:defRPr sz="1867" b="0" i="0" u="none" strike="noStrike" cap="none">
                <a:solidFill>
                  <a:schemeClr val="dk1"/>
                </a:solidFill>
                <a:latin typeface="Open Sans"/>
                <a:ea typeface="Open Sans"/>
                <a:cs typeface="Open Sans"/>
                <a:sym typeface="Open Sans"/>
              </a:defRPr>
            </a:lvl7pPr>
            <a:lvl8pPr marL="4876678" marR="0" lvl="7" indent="-423323" algn="l" rtl="0">
              <a:lnSpc>
                <a:spcPct val="90000"/>
              </a:lnSpc>
              <a:spcBef>
                <a:spcPts val="1600"/>
              </a:spcBef>
              <a:spcAft>
                <a:spcPts val="0"/>
              </a:spcAft>
              <a:buClr>
                <a:schemeClr val="dk1"/>
              </a:buClr>
              <a:buSzPts val="1400"/>
              <a:buFont typeface="Arial"/>
              <a:buChar char="•"/>
              <a:defRPr sz="1867" b="0" i="0" u="none" strike="noStrike" cap="none">
                <a:solidFill>
                  <a:schemeClr val="dk1"/>
                </a:solidFill>
                <a:latin typeface="Open Sans"/>
                <a:ea typeface="Open Sans"/>
                <a:cs typeface="Open Sans"/>
                <a:sym typeface="Open Sans"/>
              </a:defRPr>
            </a:lvl8pPr>
            <a:lvl9pPr marL="5486263" marR="0" lvl="8" indent="-423323" algn="l" rtl="0">
              <a:lnSpc>
                <a:spcPct val="90000"/>
              </a:lnSpc>
              <a:spcBef>
                <a:spcPts val="1600"/>
              </a:spcBef>
              <a:spcAft>
                <a:spcPts val="1600"/>
              </a:spcAft>
              <a:buClr>
                <a:schemeClr val="dk1"/>
              </a:buClr>
              <a:buSzPts val="1400"/>
              <a:buFont typeface="Arial"/>
              <a:buChar char="•"/>
              <a:defRPr sz="1867" b="0" i="0" u="none" strike="noStrike" cap="none">
                <a:solidFill>
                  <a:schemeClr val="dk1"/>
                </a:solidFill>
                <a:latin typeface="Open Sans"/>
                <a:ea typeface="Open Sans"/>
                <a:cs typeface="Open Sans"/>
                <a:sym typeface="Open Sans"/>
              </a:defRPr>
            </a:lvl9pPr>
          </a:lstStyle>
          <a:p>
            <a:endParaRPr/>
          </a:p>
        </p:txBody>
      </p:sp>
    </p:spTree>
    <p:extLst>
      <p:ext uri="{BB962C8B-B14F-4D97-AF65-F5344CB8AC3E}">
        <p14:creationId xmlns:p14="http://schemas.microsoft.com/office/powerpoint/2010/main" val="211572983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57"/>
        <p:cNvGrpSpPr/>
        <p:nvPr/>
      </p:nvGrpSpPr>
      <p:grpSpPr>
        <a:xfrm>
          <a:off x="0" y="0"/>
          <a:ext cx="0" cy="0"/>
          <a:chOff x="0" y="0"/>
          <a:chExt cx="0" cy="0"/>
        </a:xfrm>
      </p:grpSpPr>
      <p:sp>
        <p:nvSpPr>
          <p:cNvPr id="58" name="Google Shape;58;p14"/>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SzPts val="3000"/>
              <a:buNone/>
              <a:defRPr sz="4400" b="0" i="0" u="none" strike="noStrike" cap="none">
                <a:solidFill>
                  <a:schemeClr val="dk1"/>
                </a:solidFill>
                <a:latin typeface="Open Sans"/>
                <a:ea typeface="Open Sans"/>
                <a:cs typeface="Open Sans"/>
                <a:sym typeface="Open Sans"/>
              </a:defRPr>
            </a:lvl1pPr>
            <a:lvl2pPr marR="0" lvl="1" algn="l" rtl="0">
              <a:lnSpc>
                <a:spcPct val="90000"/>
              </a:lnSpc>
              <a:spcBef>
                <a:spcPts val="0"/>
              </a:spcBef>
              <a:spcAft>
                <a:spcPts val="0"/>
              </a:spcAft>
              <a:buSzPts val="3000"/>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3000"/>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3000"/>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3000"/>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3000"/>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3000"/>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3000"/>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3000"/>
              <a:buNone/>
              <a:defRPr sz="4400" b="0" i="0" u="none" strike="noStrike" cap="none">
                <a:solidFill>
                  <a:schemeClr val="dk1"/>
                </a:solidFill>
                <a:latin typeface="Calibri"/>
                <a:ea typeface="Calibri"/>
                <a:cs typeface="Calibri"/>
                <a:sym typeface="Calibri"/>
              </a:defRPr>
            </a:lvl9pPr>
          </a:lstStyle>
          <a:p>
            <a:endParaRPr/>
          </a:p>
        </p:txBody>
      </p:sp>
      <p:sp>
        <p:nvSpPr>
          <p:cNvPr id="59" name="Google Shape;59;p14"/>
          <p:cNvSpPr txBox="1">
            <a:spLocks noGrp="1"/>
          </p:cNvSpPr>
          <p:nvPr>
            <p:ph type="body" idx="1"/>
          </p:nvPr>
        </p:nvSpPr>
        <p:spPr>
          <a:xfrm>
            <a:off x="838200" y="1825625"/>
            <a:ext cx="5181600" cy="4351200"/>
          </a:xfrm>
          <a:prstGeom prst="rect">
            <a:avLst/>
          </a:prstGeom>
          <a:noFill/>
          <a:ln>
            <a:noFill/>
          </a:ln>
        </p:spPr>
        <p:txBody>
          <a:bodyPr spcFirstLastPara="1" wrap="square" lIns="68575" tIns="34275" rIns="68575" bIns="34275" anchor="t" anchorCtr="0">
            <a:normAutofit/>
          </a:bodyPr>
          <a:lstStyle>
            <a:lvl1pPr marL="609585" marR="0" lvl="0" indent="-482588" algn="l" rtl="0">
              <a:lnSpc>
                <a:spcPct val="90000"/>
              </a:lnSpc>
              <a:spcBef>
                <a:spcPts val="1067"/>
              </a:spcBef>
              <a:spcAft>
                <a:spcPts val="0"/>
              </a:spcAft>
              <a:buClr>
                <a:schemeClr val="dk1"/>
              </a:buClr>
              <a:buSzPts val="2100"/>
              <a:buFont typeface="Arial"/>
              <a:buChar char="•"/>
              <a:defRPr sz="2800" b="0" i="0" u="none" strike="noStrike" cap="none">
                <a:solidFill>
                  <a:schemeClr val="dk1"/>
                </a:solidFill>
                <a:latin typeface="Open Sans"/>
                <a:ea typeface="Open Sans"/>
                <a:cs typeface="Open Sans"/>
                <a:sym typeface="Open Sans"/>
              </a:defRPr>
            </a:lvl1pPr>
            <a:lvl2pPr marL="1219170" marR="0" lvl="1" indent="-457189"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Open Sans"/>
                <a:ea typeface="Open Sans"/>
                <a:cs typeface="Open Sans"/>
                <a:sym typeface="Open Sans"/>
              </a:defRPr>
            </a:lvl2pPr>
            <a:lvl3pPr marL="1828754" marR="0" lvl="2" indent="-431789"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Open Sans"/>
                <a:ea typeface="Open Sans"/>
                <a:cs typeface="Open Sans"/>
                <a:sym typeface="Open Sans"/>
              </a:defRPr>
            </a:lvl3pPr>
            <a:lvl4pPr marL="2438339" marR="0" lvl="3"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Open Sans"/>
                <a:ea typeface="Open Sans"/>
                <a:cs typeface="Open Sans"/>
                <a:sym typeface="Open Sans"/>
              </a:defRPr>
            </a:lvl4pPr>
            <a:lvl5pPr marL="3047924" marR="0" lvl="4"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Open Sans"/>
                <a:ea typeface="Open Sans"/>
                <a:cs typeface="Open Sans"/>
                <a:sym typeface="Open Sans"/>
              </a:defRPr>
            </a:lvl5pPr>
            <a:lvl6pPr marL="3657509" marR="0" lvl="5"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Open Sans"/>
                <a:ea typeface="Open Sans"/>
                <a:cs typeface="Open Sans"/>
                <a:sym typeface="Open Sans"/>
              </a:defRPr>
            </a:lvl6pPr>
            <a:lvl7pPr marL="4267093" marR="0" lvl="6" indent="-423323" algn="l" rtl="0">
              <a:lnSpc>
                <a:spcPct val="90000"/>
              </a:lnSpc>
              <a:spcBef>
                <a:spcPts val="1600"/>
              </a:spcBef>
              <a:spcAft>
                <a:spcPts val="0"/>
              </a:spcAft>
              <a:buClr>
                <a:schemeClr val="dk1"/>
              </a:buClr>
              <a:buSzPts val="1400"/>
              <a:buFont typeface="Arial"/>
              <a:buChar char="•"/>
              <a:defRPr sz="1867" b="0" i="0" u="none" strike="noStrike" cap="none">
                <a:solidFill>
                  <a:schemeClr val="dk1"/>
                </a:solidFill>
                <a:latin typeface="Open Sans"/>
                <a:ea typeface="Open Sans"/>
                <a:cs typeface="Open Sans"/>
                <a:sym typeface="Open Sans"/>
              </a:defRPr>
            </a:lvl7pPr>
            <a:lvl8pPr marL="4876678" marR="0" lvl="7" indent="-423323" algn="l" rtl="0">
              <a:lnSpc>
                <a:spcPct val="90000"/>
              </a:lnSpc>
              <a:spcBef>
                <a:spcPts val="1600"/>
              </a:spcBef>
              <a:spcAft>
                <a:spcPts val="0"/>
              </a:spcAft>
              <a:buClr>
                <a:schemeClr val="dk1"/>
              </a:buClr>
              <a:buSzPts val="1400"/>
              <a:buFont typeface="Arial"/>
              <a:buChar char="•"/>
              <a:defRPr sz="1867" b="0" i="0" u="none" strike="noStrike" cap="none">
                <a:solidFill>
                  <a:schemeClr val="dk1"/>
                </a:solidFill>
                <a:latin typeface="Open Sans"/>
                <a:ea typeface="Open Sans"/>
                <a:cs typeface="Open Sans"/>
                <a:sym typeface="Open Sans"/>
              </a:defRPr>
            </a:lvl8pPr>
            <a:lvl9pPr marL="5486263" marR="0" lvl="8" indent="-423323" algn="l" rtl="0">
              <a:lnSpc>
                <a:spcPct val="90000"/>
              </a:lnSpc>
              <a:spcBef>
                <a:spcPts val="1600"/>
              </a:spcBef>
              <a:spcAft>
                <a:spcPts val="1600"/>
              </a:spcAft>
              <a:buClr>
                <a:schemeClr val="dk1"/>
              </a:buClr>
              <a:buSzPts val="1400"/>
              <a:buFont typeface="Arial"/>
              <a:buChar char="•"/>
              <a:defRPr sz="1867" b="0" i="0" u="none" strike="noStrike" cap="none">
                <a:solidFill>
                  <a:schemeClr val="dk1"/>
                </a:solidFill>
                <a:latin typeface="Open Sans"/>
                <a:ea typeface="Open Sans"/>
                <a:cs typeface="Open Sans"/>
                <a:sym typeface="Open Sans"/>
              </a:defRPr>
            </a:lvl9pPr>
          </a:lstStyle>
          <a:p>
            <a:endParaRPr/>
          </a:p>
        </p:txBody>
      </p:sp>
      <p:sp>
        <p:nvSpPr>
          <p:cNvPr id="60" name="Google Shape;60;p14"/>
          <p:cNvSpPr txBox="1">
            <a:spLocks noGrp="1"/>
          </p:cNvSpPr>
          <p:nvPr>
            <p:ph type="body" idx="2"/>
          </p:nvPr>
        </p:nvSpPr>
        <p:spPr>
          <a:xfrm>
            <a:off x="6172200" y="1825625"/>
            <a:ext cx="5181600" cy="4351200"/>
          </a:xfrm>
          <a:prstGeom prst="rect">
            <a:avLst/>
          </a:prstGeom>
          <a:noFill/>
          <a:ln>
            <a:noFill/>
          </a:ln>
        </p:spPr>
        <p:txBody>
          <a:bodyPr spcFirstLastPara="1" wrap="square" lIns="68575" tIns="34275" rIns="68575" bIns="34275" anchor="t" anchorCtr="0">
            <a:normAutofit/>
          </a:bodyPr>
          <a:lstStyle>
            <a:lvl1pPr marL="609585" marR="0" lvl="0" indent="-482588" algn="l" rtl="0">
              <a:lnSpc>
                <a:spcPct val="90000"/>
              </a:lnSpc>
              <a:spcBef>
                <a:spcPts val="1067"/>
              </a:spcBef>
              <a:spcAft>
                <a:spcPts val="0"/>
              </a:spcAft>
              <a:buClr>
                <a:schemeClr val="dk1"/>
              </a:buClr>
              <a:buSzPts val="2100"/>
              <a:buFont typeface="Arial"/>
              <a:buChar char="•"/>
              <a:defRPr sz="2800" b="0" i="0" u="none" strike="noStrike" cap="none">
                <a:solidFill>
                  <a:schemeClr val="dk1"/>
                </a:solidFill>
                <a:latin typeface="Open Sans"/>
                <a:ea typeface="Open Sans"/>
                <a:cs typeface="Open Sans"/>
                <a:sym typeface="Open Sans"/>
              </a:defRPr>
            </a:lvl1pPr>
            <a:lvl2pPr marL="1219170" marR="0" lvl="1" indent="-457189"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Open Sans"/>
                <a:ea typeface="Open Sans"/>
                <a:cs typeface="Open Sans"/>
                <a:sym typeface="Open Sans"/>
              </a:defRPr>
            </a:lvl2pPr>
            <a:lvl3pPr marL="1828754" marR="0" lvl="2" indent="-431789"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Open Sans"/>
                <a:ea typeface="Open Sans"/>
                <a:cs typeface="Open Sans"/>
                <a:sym typeface="Open Sans"/>
              </a:defRPr>
            </a:lvl3pPr>
            <a:lvl4pPr marL="2438339" marR="0" lvl="3"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Open Sans"/>
                <a:ea typeface="Open Sans"/>
                <a:cs typeface="Open Sans"/>
                <a:sym typeface="Open Sans"/>
              </a:defRPr>
            </a:lvl4pPr>
            <a:lvl5pPr marL="3047924" marR="0" lvl="4"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Open Sans"/>
                <a:ea typeface="Open Sans"/>
                <a:cs typeface="Open Sans"/>
                <a:sym typeface="Open Sans"/>
              </a:defRPr>
            </a:lvl5pPr>
            <a:lvl6pPr marL="3657509" marR="0" lvl="5"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Open Sans"/>
                <a:ea typeface="Open Sans"/>
                <a:cs typeface="Open Sans"/>
                <a:sym typeface="Open Sans"/>
              </a:defRPr>
            </a:lvl6pPr>
            <a:lvl7pPr marL="4267093" marR="0" lvl="6" indent="-423323" algn="l" rtl="0">
              <a:lnSpc>
                <a:spcPct val="90000"/>
              </a:lnSpc>
              <a:spcBef>
                <a:spcPts val="1600"/>
              </a:spcBef>
              <a:spcAft>
                <a:spcPts val="0"/>
              </a:spcAft>
              <a:buClr>
                <a:schemeClr val="dk1"/>
              </a:buClr>
              <a:buSzPts val="1400"/>
              <a:buFont typeface="Arial"/>
              <a:buChar char="•"/>
              <a:defRPr sz="1867" b="0" i="0" u="none" strike="noStrike" cap="none">
                <a:solidFill>
                  <a:schemeClr val="dk1"/>
                </a:solidFill>
                <a:latin typeface="Open Sans"/>
                <a:ea typeface="Open Sans"/>
                <a:cs typeface="Open Sans"/>
                <a:sym typeface="Open Sans"/>
              </a:defRPr>
            </a:lvl7pPr>
            <a:lvl8pPr marL="4876678" marR="0" lvl="7" indent="-423323" algn="l" rtl="0">
              <a:lnSpc>
                <a:spcPct val="90000"/>
              </a:lnSpc>
              <a:spcBef>
                <a:spcPts val="1600"/>
              </a:spcBef>
              <a:spcAft>
                <a:spcPts val="0"/>
              </a:spcAft>
              <a:buClr>
                <a:schemeClr val="dk1"/>
              </a:buClr>
              <a:buSzPts val="1400"/>
              <a:buFont typeface="Arial"/>
              <a:buChar char="•"/>
              <a:defRPr sz="1867" b="0" i="0" u="none" strike="noStrike" cap="none">
                <a:solidFill>
                  <a:schemeClr val="dk1"/>
                </a:solidFill>
                <a:latin typeface="Open Sans"/>
                <a:ea typeface="Open Sans"/>
                <a:cs typeface="Open Sans"/>
                <a:sym typeface="Open Sans"/>
              </a:defRPr>
            </a:lvl8pPr>
            <a:lvl9pPr marL="5486263" marR="0" lvl="8" indent="-423323" algn="l" rtl="0">
              <a:lnSpc>
                <a:spcPct val="90000"/>
              </a:lnSpc>
              <a:spcBef>
                <a:spcPts val="1600"/>
              </a:spcBef>
              <a:spcAft>
                <a:spcPts val="1600"/>
              </a:spcAft>
              <a:buClr>
                <a:schemeClr val="dk1"/>
              </a:buClr>
              <a:buSzPts val="1400"/>
              <a:buFont typeface="Arial"/>
              <a:buChar char="•"/>
              <a:defRPr sz="1867" b="0" i="0" u="none" strike="noStrike" cap="none">
                <a:solidFill>
                  <a:schemeClr val="dk1"/>
                </a:solidFill>
                <a:latin typeface="Open Sans"/>
                <a:ea typeface="Open Sans"/>
                <a:cs typeface="Open Sans"/>
                <a:sym typeface="Open Sans"/>
              </a:defRPr>
            </a:lvl9pPr>
          </a:lstStyle>
          <a:p>
            <a:endParaRPr/>
          </a:p>
        </p:txBody>
      </p:sp>
      <p:sp>
        <p:nvSpPr>
          <p:cNvPr id="61" name="Google Shape;61;p14"/>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867">
                <a:solidFill>
                  <a:schemeClr val="dk1"/>
                </a:solidFill>
                <a:latin typeface="Calibri"/>
                <a:ea typeface="Calibri"/>
                <a:cs typeface="Calibri"/>
                <a:sym typeface="Calibri"/>
              </a:defRPr>
            </a:lvl1pPr>
            <a:lvl2pPr marR="0" lvl="1"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62" name="Google Shape;62;p14"/>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867">
                <a:solidFill>
                  <a:schemeClr val="dk1"/>
                </a:solidFill>
                <a:latin typeface="Calibri"/>
                <a:ea typeface="Calibri"/>
                <a:cs typeface="Calibri"/>
                <a:sym typeface="Calibri"/>
              </a:defRPr>
            </a:lvl1pPr>
            <a:lvl2pPr marR="0" lvl="1"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63" name="Google Shape;63;p14"/>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t" anchorCtr="0">
            <a:normAutofit lnSpcReduction="10000"/>
          </a:bodyPr>
          <a:lstStyle>
            <a:lvl1pPr marL="0" marR="0" lvl="0" indent="0" algn="l" rtl="0">
              <a:spcBef>
                <a:spcPts val="0"/>
              </a:spcBef>
              <a:spcAft>
                <a:spcPts val="0"/>
              </a:spcAft>
              <a:buNone/>
              <a:defRPr sz="1867">
                <a:solidFill>
                  <a:schemeClr val="dk1"/>
                </a:solidFill>
                <a:latin typeface="Calibri"/>
                <a:ea typeface="Calibri"/>
                <a:cs typeface="Calibri"/>
                <a:sym typeface="Calibri"/>
              </a:defRPr>
            </a:lvl1pPr>
            <a:lvl2pPr marL="0" marR="0" lvl="1" indent="0" algn="l" rtl="0">
              <a:spcBef>
                <a:spcPts val="0"/>
              </a:spcBef>
              <a:spcAft>
                <a:spcPts val="0"/>
              </a:spcAft>
              <a:buNone/>
              <a:defRPr sz="1867">
                <a:solidFill>
                  <a:schemeClr val="dk1"/>
                </a:solidFill>
                <a:latin typeface="Calibri"/>
                <a:ea typeface="Calibri"/>
                <a:cs typeface="Calibri"/>
                <a:sym typeface="Calibri"/>
              </a:defRPr>
            </a:lvl2pPr>
            <a:lvl3pPr marL="0" marR="0" lvl="2" indent="0" algn="l" rtl="0">
              <a:spcBef>
                <a:spcPts val="0"/>
              </a:spcBef>
              <a:spcAft>
                <a:spcPts val="0"/>
              </a:spcAft>
              <a:buNone/>
              <a:defRPr sz="1867">
                <a:solidFill>
                  <a:schemeClr val="dk1"/>
                </a:solidFill>
                <a:latin typeface="Calibri"/>
                <a:ea typeface="Calibri"/>
                <a:cs typeface="Calibri"/>
                <a:sym typeface="Calibri"/>
              </a:defRPr>
            </a:lvl3pPr>
            <a:lvl4pPr marL="0" marR="0" lvl="3" indent="0" algn="l" rtl="0">
              <a:spcBef>
                <a:spcPts val="0"/>
              </a:spcBef>
              <a:spcAft>
                <a:spcPts val="0"/>
              </a:spcAft>
              <a:buNone/>
              <a:defRPr sz="1867">
                <a:solidFill>
                  <a:schemeClr val="dk1"/>
                </a:solidFill>
                <a:latin typeface="Calibri"/>
                <a:ea typeface="Calibri"/>
                <a:cs typeface="Calibri"/>
                <a:sym typeface="Calibri"/>
              </a:defRPr>
            </a:lvl4pPr>
            <a:lvl5pPr marL="0" marR="0" lvl="4" indent="0" algn="l" rtl="0">
              <a:spcBef>
                <a:spcPts val="0"/>
              </a:spcBef>
              <a:spcAft>
                <a:spcPts val="0"/>
              </a:spcAft>
              <a:buNone/>
              <a:defRPr sz="1867">
                <a:solidFill>
                  <a:schemeClr val="dk1"/>
                </a:solidFill>
                <a:latin typeface="Calibri"/>
                <a:ea typeface="Calibri"/>
                <a:cs typeface="Calibri"/>
                <a:sym typeface="Calibri"/>
              </a:defRPr>
            </a:lvl5pPr>
            <a:lvl6pPr marL="0" marR="0" lvl="5" indent="0" algn="l" rtl="0">
              <a:spcBef>
                <a:spcPts val="0"/>
              </a:spcBef>
              <a:spcAft>
                <a:spcPts val="0"/>
              </a:spcAft>
              <a:buNone/>
              <a:defRPr sz="1867">
                <a:solidFill>
                  <a:schemeClr val="dk1"/>
                </a:solidFill>
                <a:latin typeface="Calibri"/>
                <a:ea typeface="Calibri"/>
                <a:cs typeface="Calibri"/>
                <a:sym typeface="Calibri"/>
              </a:defRPr>
            </a:lvl6pPr>
            <a:lvl7pPr marL="0" marR="0" lvl="6" indent="0" algn="l" rtl="0">
              <a:spcBef>
                <a:spcPts val="0"/>
              </a:spcBef>
              <a:spcAft>
                <a:spcPts val="0"/>
              </a:spcAft>
              <a:buNone/>
              <a:defRPr sz="1867">
                <a:solidFill>
                  <a:schemeClr val="dk1"/>
                </a:solidFill>
                <a:latin typeface="Calibri"/>
                <a:ea typeface="Calibri"/>
                <a:cs typeface="Calibri"/>
                <a:sym typeface="Calibri"/>
              </a:defRPr>
            </a:lvl7pPr>
            <a:lvl8pPr marL="0" marR="0" lvl="7" indent="0" algn="l" rtl="0">
              <a:spcBef>
                <a:spcPts val="0"/>
              </a:spcBef>
              <a:spcAft>
                <a:spcPts val="0"/>
              </a:spcAft>
              <a:buNone/>
              <a:defRPr sz="1867">
                <a:solidFill>
                  <a:schemeClr val="dk1"/>
                </a:solidFill>
                <a:latin typeface="Calibri"/>
                <a:ea typeface="Calibri"/>
                <a:cs typeface="Calibri"/>
                <a:sym typeface="Calibri"/>
              </a:defRPr>
            </a:lvl8pPr>
            <a:lvl9pPr marL="0" marR="0" lvl="8" indent="0" algn="l" rtl="0">
              <a:spcBef>
                <a:spcPts val="0"/>
              </a:spcBef>
              <a:spcAft>
                <a:spcPts val="0"/>
              </a:spcAft>
              <a:buNone/>
              <a:defRPr sz="1867">
                <a:solidFill>
                  <a:schemeClr val="dk1"/>
                </a:solidFill>
                <a:latin typeface="Calibri"/>
                <a:ea typeface="Calibri"/>
                <a:cs typeface="Calibri"/>
                <a:sym typeface="Calibri"/>
              </a:defRPr>
            </a:lvl9pPr>
          </a:lstStyle>
          <a:p>
            <a:fld id="{00000000-1234-1234-1234-123412341234}" type="slidenum">
              <a:rPr lang="no" smtClean="0"/>
              <a:pPr/>
              <a:t>‹#›</a:t>
            </a:fld>
            <a:endParaRPr lang="no"/>
          </a:p>
        </p:txBody>
      </p:sp>
    </p:spTree>
    <p:extLst>
      <p:ext uri="{BB962C8B-B14F-4D97-AF65-F5344CB8AC3E}">
        <p14:creationId xmlns:p14="http://schemas.microsoft.com/office/powerpoint/2010/main" val="343238521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matchingName="3_Section Header" userDrawn="1">
  <p:cSld name="3_Section Header">
    <p:spTree>
      <p:nvGrpSpPr>
        <p:cNvPr id="1" name="Shape 37"/>
        <p:cNvGrpSpPr/>
        <p:nvPr/>
      </p:nvGrpSpPr>
      <p:grpSpPr>
        <a:xfrm>
          <a:off x="0" y="0"/>
          <a:ext cx="0" cy="0"/>
          <a:chOff x="0" y="0"/>
          <a:chExt cx="0" cy="0"/>
        </a:xfrm>
      </p:grpSpPr>
      <p:sp>
        <p:nvSpPr>
          <p:cNvPr id="39" name="Google Shape;39;p74"/>
          <p:cNvSpPr txBox="1">
            <a:spLocks noGrp="1"/>
          </p:cNvSpPr>
          <p:nvPr>
            <p:ph type="body" idx="2"/>
          </p:nvPr>
        </p:nvSpPr>
        <p:spPr>
          <a:xfrm>
            <a:off x="840105" y="1800226"/>
            <a:ext cx="3855720" cy="857249"/>
          </a:xfrm>
          <a:prstGeom prst="rect">
            <a:avLst/>
          </a:prstGeom>
          <a:noFill/>
          <a:ln>
            <a:noFill/>
          </a:ln>
        </p:spPr>
        <p:txBody>
          <a:bodyPr spcFirstLastPara="1" wrap="square" lIns="91425" tIns="45700" rIns="91425" bIns="45700" anchor="t" anchorCtr="0">
            <a:noAutofit/>
          </a:bodyPr>
          <a:lstStyle>
            <a:lvl1pPr marL="457200" lvl="0" indent="-228600" algn="l">
              <a:spcBef>
                <a:spcPts val="220"/>
              </a:spcBef>
              <a:spcAft>
                <a:spcPts val="0"/>
              </a:spcAft>
              <a:buClr>
                <a:schemeClr val="dk1"/>
              </a:buClr>
              <a:buSzPts val="1100"/>
              <a:buNone/>
              <a:defRPr sz="1100">
                <a:solidFill>
                  <a:schemeClr val="dk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0" name="Google Shape;40;p74"/>
          <p:cNvSpPr txBox="1">
            <a:spLocks noGrp="1"/>
          </p:cNvSpPr>
          <p:nvPr>
            <p:ph type="body" idx="3"/>
          </p:nvPr>
        </p:nvSpPr>
        <p:spPr>
          <a:xfrm>
            <a:off x="840104" y="1442446"/>
            <a:ext cx="3199159" cy="541338"/>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Clr>
                <a:srgbClr val="B2A0C7"/>
              </a:buClr>
              <a:buSzPts val="2000"/>
              <a:buNone/>
              <a:defRPr sz="2000" b="1" i="0" u="none" strike="noStrike" cap="none">
                <a:solidFill>
                  <a:srgbClr val="B2A0C7"/>
                </a:solidFill>
                <a:latin typeface="Calibri Light" panose="020F0302020204030204" pitchFamily="34" charset="0"/>
                <a:ea typeface="Open Sans"/>
                <a:cs typeface="Calibri Light" panose="020F0302020204030204" pitchFamily="34" charset="0"/>
                <a:sym typeface="Open Sans"/>
              </a:defRPr>
            </a:lvl1pPr>
            <a:lvl2pPr marL="914400" lvl="1" indent="-38100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2pPr>
            <a:lvl3pPr marL="1371600" lvl="2" indent="-38100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3pPr>
            <a:lvl4pPr marL="1828800" lvl="3" indent="-38100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4pPr>
            <a:lvl5pPr marL="2286000" lvl="4" indent="-38100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1" name="Google Shape;41;p74"/>
          <p:cNvSpPr txBox="1">
            <a:spLocks noGrp="1"/>
          </p:cNvSpPr>
          <p:nvPr>
            <p:ph type="body" idx="4"/>
          </p:nvPr>
        </p:nvSpPr>
        <p:spPr>
          <a:xfrm>
            <a:off x="840105" y="3086101"/>
            <a:ext cx="3855720" cy="857249"/>
          </a:xfrm>
          <a:prstGeom prst="rect">
            <a:avLst/>
          </a:prstGeom>
          <a:noFill/>
          <a:ln>
            <a:noFill/>
          </a:ln>
        </p:spPr>
        <p:txBody>
          <a:bodyPr spcFirstLastPara="1" wrap="square" lIns="91425" tIns="45700" rIns="91425" bIns="45700" anchor="t" anchorCtr="0">
            <a:noAutofit/>
          </a:bodyPr>
          <a:lstStyle>
            <a:lvl1pPr marL="457200" lvl="0" indent="-228600" algn="l">
              <a:spcBef>
                <a:spcPts val="220"/>
              </a:spcBef>
              <a:spcAft>
                <a:spcPts val="0"/>
              </a:spcAft>
              <a:buClr>
                <a:schemeClr val="dk1"/>
              </a:buClr>
              <a:buSzPts val="1100"/>
              <a:buNone/>
              <a:defRPr sz="1100">
                <a:solidFill>
                  <a:schemeClr val="dk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2" name="Google Shape;42;p74"/>
          <p:cNvSpPr txBox="1">
            <a:spLocks noGrp="1"/>
          </p:cNvSpPr>
          <p:nvPr>
            <p:ph type="body" idx="5"/>
          </p:nvPr>
        </p:nvSpPr>
        <p:spPr>
          <a:xfrm>
            <a:off x="840104" y="2728321"/>
            <a:ext cx="3199159" cy="541338"/>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Clr>
                <a:schemeClr val="accent4"/>
              </a:buClr>
              <a:buSzPts val="2000"/>
              <a:buNone/>
              <a:defRPr sz="2000" b="1" i="0" u="none" strike="noStrike" cap="none">
                <a:solidFill>
                  <a:schemeClr val="accent4"/>
                </a:solidFill>
                <a:latin typeface="Calibri Light" panose="020F0302020204030204" pitchFamily="34" charset="0"/>
                <a:ea typeface="Open Sans"/>
                <a:cs typeface="Calibri Light" panose="020F0302020204030204" pitchFamily="34" charset="0"/>
                <a:sym typeface="Open Sans"/>
              </a:defRPr>
            </a:lvl1pPr>
            <a:lvl2pPr marL="914400" lvl="1" indent="-38100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2pPr>
            <a:lvl3pPr marL="1371600" lvl="2" indent="-38100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3pPr>
            <a:lvl4pPr marL="1828800" lvl="3" indent="-38100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4pPr>
            <a:lvl5pPr marL="2286000" lvl="4" indent="-38100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3" name="Google Shape;43;p74"/>
          <p:cNvSpPr txBox="1">
            <a:spLocks noGrp="1"/>
          </p:cNvSpPr>
          <p:nvPr>
            <p:ph type="body" idx="6"/>
          </p:nvPr>
        </p:nvSpPr>
        <p:spPr>
          <a:xfrm>
            <a:off x="840105" y="4371976"/>
            <a:ext cx="3855720" cy="857249"/>
          </a:xfrm>
          <a:prstGeom prst="rect">
            <a:avLst/>
          </a:prstGeom>
          <a:noFill/>
          <a:ln>
            <a:noFill/>
          </a:ln>
        </p:spPr>
        <p:txBody>
          <a:bodyPr spcFirstLastPara="1" wrap="square" lIns="91425" tIns="45700" rIns="91425" bIns="45700" anchor="t" anchorCtr="0">
            <a:noAutofit/>
          </a:bodyPr>
          <a:lstStyle>
            <a:lvl1pPr marL="457200" lvl="0" indent="-228600" algn="l">
              <a:spcBef>
                <a:spcPts val="220"/>
              </a:spcBef>
              <a:spcAft>
                <a:spcPts val="0"/>
              </a:spcAft>
              <a:buClr>
                <a:schemeClr val="dk1"/>
              </a:buClr>
              <a:buSzPts val="1100"/>
              <a:buNone/>
              <a:defRPr sz="1100">
                <a:solidFill>
                  <a:schemeClr val="dk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4" name="Google Shape;44;p74"/>
          <p:cNvSpPr txBox="1">
            <a:spLocks noGrp="1"/>
          </p:cNvSpPr>
          <p:nvPr>
            <p:ph type="body" idx="7"/>
          </p:nvPr>
        </p:nvSpPr>
        <p:spPr>
          <a:xfrm>
            <a:off x="840104" y="4014196"/>
            <a:ext cx="3199159" cy="541338"/>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Clr>
                <a:schemeClr val="accent5"/>
              </a:buClr>
              <a:buSzPts val="2000"/>
              <a:buNone/>
              <a:defRPr sz="2000" b="1" i="0" u="none" strike="noStrike" cap="none">
                <a:solidFill>
                  <a:schemeClr val="accent5"/>
                </a:solidFill>
                <a:latin typeface="Calibri Light" panose="020F0302020204030204" pitchFamily="34" charset="0"/>
                <a:ea typeface="Open Sans"/>
                <a:cs typeface="Calibri Light" panose="020F0302020204030204" pitchFamily="34" charset="0"/>
                <a:sym typeface="Open Sans"/>
              </a:defRPr>
            </a:lvl1pPr>
            <a:lvl2pPr marL="914400" lvl="1" indent="-38100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2pPr>
            <a:lvl3pPr marL="1371600" lvl="2" indent="-38100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3pPr>
            <a:lvl4pPr marL="1828800" lvl="3" indent="-38100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4pPr>
            <a:lvl5pPr marL="2286000" lvl="4" indent="-38100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5" name="Google Shape;45;p74"/>
          <p:cNvSpPr txBox="1">
            <a:spLocks noGrp="1"/>
          </p:cNvSpPr>
          <p:nvPr>
            <p:ph type="body" idx="8"/>
          </p:nvPr>
        </p:nvSpPr>
        <p:spPr>
          <a:xfrm>
            <a:off x="840105" y="5657851"/>
            <a:ext cx="3855720" cy="857249"/>
          </a:xfrm>
          <a:prstGeom prst="rect">
            <a:avLst/>
          </a:prstGeom>
          <a:noFill/>
          <a:ln>
            <a:noFill/>
          </a:ln>
        </p:spPr>
        <p:txBody>
          <a:bodyPr spcFirstLastPara="1" wrap="square" lIns="91425" tIns="45700" rIns="91425" bIns="45700" anchor="t" anchorCtr="0">
            <a:noAutofit/>
          </a:bodyPr>
          <a:lstStyle>
            <a:lvl1pPr marL="457200" lvl="0" indent="-228600" algn="l">
              <a:spcBef>
                <a:spcPts val="220"/>
              </a:spcBef>
              <a:spcAft>
                <a:spcPts val="0"/>
              </a:spcAft>
              <a:buClr>
                <a:schemeClr val="dk1"/>
              </a:buClr>
              <a:buSzPts val="1100"/>
              <a:buNone/>
              <a:defRPr sz="1100">
                <a:solidFill>
                  <a:schemeClr val="dk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6" name="Google Shape;46;p74"/>
          <p:cNvSpPr txBox="1">
            <a:spLocks noGrp="1"/>
          </p:cNvSpPr>
          <p:nvPr>
            <p:ph type="body" idx="9"/>
          </p:nvPr>
        </p:nvSpPr>
        <p:spPr>
          <a:xfrm>
            <a:off x="840104" y="5300071"/>
            <a:ext cx="3199159" cy="541338"/>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Clr>
                <a:schemeClr val="accent6"/>
              </a:buClr>
              <a:buSzPts val="2000"/>
              <a:buNone/>
              <a:defRPr sz="2000" b="1" i="0" u="none" strike="noStrike" cap="none">
                <a:solidFill>
                  <a:schemeClr val="accent6"/>
                </a:solidFill>
                <a:latin typeface="Calibri Light" panose="020F0302020204030204" pitchFamily="34" charset="0"/>
                <a:ea typeface="Open Sans"/>
                <a:cs typeface="Calibri Light" panose="020F0302020204030204" pitchFamily="34" charset="0"/>
                <a:sym typeface="Open Sans"/>
              </a:defRPr>
            </a:lvl1pPr>
            <a:lvl2pPr marL="914400" lvl="1" indent="-38100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2pPr>
            <a:lvl3pPr marL="1371600" lvl="2" indent="-38100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3pPr>
            <a:lvl4pPr marL="1828800" lvl="3" indent="-38100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4pPr>
            <a:lvl5pPr marL="2286000" lvl="4" indent="-381000" algn="l">
              <a:spcBef>
                <a:spcPts val="480"/>
              </a:spcBef>
              <a:spcAft>
                <a:spcPts val="0"/>
              </a:spcAft>
              <a:buClr>
                <a:srgbClr val="FE2635"/>
              </a:buClr>
              <a:buSzPts val="2400"/>
              <a:buChar char="»"/>
              <a:defRPr sz="2400" b="1" i="0" u="none" strike="noStrike" cap="none">
                <a:solidFill>
                  <a:srgbClr val="FE2635"/>
                </a:solidFill>
                <a:latin typeface="Open Sans"/>
                <a:ea typeface="Open Sans"/>
                <a:cs typeface="Open Sans"/>
                <a:sym typeface="Open Sans"/>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7" name="Google Shape;47;p74"/>
          <p:cNvSpPr txBox="1">
            <a:spLocks noGrp="1"/>
          </p:cNvSpPr>
          <p:nvPr>
            <p:ph type="sldNum" idx="12"/>
          </p:nvPr>
        </p:nvSpPr>
        <p:spPr>
          <a:xfrm>
            <a:off x="623393" y="6466769"/>
            <a:ext cx="1774891"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no-NO"/>
              <a:t>‹#›</a:t>
            </a:fld>
            <a:endParaRPr/>
          </a:p>
        </p:txBody>
      </p:sp>
      <p:sp>
        <p:nvSpPr>
          <p:cNvPr id="12" name="Google Shape;28;p71">
            <a:extLst>
              <a:ext uri="{FF2B5EF4-FFF2-40B4-BE49-F238E27FC236}">
                <a16:creationId xmlns:a16="http://schemas.microsoft.com/office/drawing/2014/main" id="{E7C16971-130F-8F6C-ADEA-EF036C30895D}"/>
              </a:ext>
            </a:extLst>
          </p:cNvPr>
          <p:cNvSpPr txBox="1">
            <a:spLocks noGrp="1"/>
          </p:cNvSpPr>
          <p:nvPr>
            <p:ph type="title"/>
          </p:nvPr>
        </p:nvSpPr>
        <p:spPr>
          <a:xfrm>
            <a:off x="609600" y="274638"/>
            <a:ext cx="10972800" cy="70621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595959"/>
              </a:buClr>
              <a:buSzPts val="1800"/>
              <a:buNone/>
              <a:defRPr>
                <a:latin typeface="Calibri Light" panose="020F0302020204030204" pitchFamily="34" charset="0"/>
                <a:cs typeface="Calibri Light" panose="020F03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418617234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71"/>
        <p:cNvGrpSpPr/>
        <p:nvPr/>
      </p:nvGrpSpPr>
      <p:grpSpPr>
        <a:xfrm>
          <a:off x="0" y="0"/>
          <a:ext cx="0" cy="0"/>
          <a:chOff x="0" y="0"/>
          <a:chExt cx="0" cy="0"/>
        </a:xfrm>
      </p:grpSpPr>
      <p:sp>
        <p:nvSpPr>
          <p:cNvPr id="172" name="Google Shape;172;p36"/>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69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173" name="Google Shape;173;p36"/>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37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74" name="Google Shape;174;p3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spcBef>
                <a:spcPts val="0"/>
              </a:spcBef>
              <a:spcAft>
                <a:spcPts val="0"/>
              </a:spcAft>
            </a:pPr>
            <a:fld id="{00000000-1234-1234-1234-123412341234}" type="slidenum">
              <a:rPr lang="no" smtClean="0"/>
              <a:pPr>
                <a:spcBef>
                  <a:spcPts val="0"/>
                </a:spcBef>
                <a:spcAft>
                  <a:spcPts val="0"/>
                </a:spcAft>
              </a:pPr>
              <a:t>‹#›</a:t>
            </a:fld>
            <a:endParaRPr lang="no"/>
          </a:p>
        </p:txBody>
      </p:sp>
    </p:spTree>
    <p:extLst>
      <p:ext uri="{BB962C8B-B14F-4D97-AF65-F5344CB8AC3E}">
        <p14:creationId xmlns:p14="http://schemas.microsoft.com/office/powerpoint/2010/main" val="320670938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75"/>
        <p:cNvGrpSpPr/>
        <p:nvPr/>
      </p:nvGrpSpPr>
      <p:grpSpPr>
        <a:xfrm>
          <a:off x="0" y="0"/>
          <a:ext cx="0" cy="0"/>
          <a:chOff x="0" y="0"/>
          <a:chExt cx="0" cy="0"/>
        </a:xfrm>
      </p:grpSpPr>
      <p:sp>
        <p:nvSpPr>
          <p:cNvPr id="176" name="Google Shape;176;p37"/>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77" name="Google Shape;177;p3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spcBef>
                <a:spcPts val="0"/>
              </a:spcBef>
              <a:spcAft>
                <a:spcPts val="0"/>
              </a:spcAft>
            </a:pPr>
            <a:fld id="{00000000-1234-1234-1234-123412341234}" type="slidenum">
              <a:rPr lang="no" smtClean="0"/>
              <a:pPr>
                <a:spcBef>
                  <a:spcPts val="0"/>
                </a:spcBef>
                <a:spcAft>
                  <a:spcPts val="0"/>
                </a:spcAft>
              </a:pPr>
              <a:t>‹#›</a:t>
            </a:fld>
            <a:endParaRPr lang="no"/>
          </a:p>
        </p:txBody>
      </p:sp>
    </p:spTree>
    <p:extLst>
      <p:ext uri="{BB962C8B-B14F-4D97-AF65-F5344CB8AC3E}">
        <p14:creationId xmlns:p14="http://schemas.microsoft.com/office/powerpoint/2010/main" val="238646005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78"/>
        <p:cNvGrpSpPr/>
        <p:nvPr/>
      </p:nvGrpSpPr>
      <p:grpSpPr>
        <a:xfrm>
          <a:off x="0" y="0"/>
          <a:ext cx="0" cy="0"/>
          <a:chOff x="0" y="0"/>
          <a:chExt cx="0" cy="0"/>
        </a:xfrm>
      </p:grpSpPr>
      <p:sp>
        <p:nvSpPr>
          <p:cNvPr id="179" name="Google Shape;179;p38"/>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0" name="Google Shape;180;p38"/>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rtl="0">
              <a:spcBef>
                <a:spcPts val="0"/>
              </a:spcBef>
              <a:spcAft>
                <a:spcPts val="0"/>
              </a:spcAft>
              <a:buSzPts val="1800"/>
              <a:buChar char="●"/>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sp>
        <p:nvSpPr>
          <p:cNvPr id="181" name="Google Shape;181;p3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spcBef>
                <a:spcPts val="0"/>
              </a:spcBef>
              <a:spcAft>
                <a:spcPts val="0"/>
              </a:spcAft>
            </a:pPr>
            <a:fld id="{00000000-1234-1234-1234-123412341234}" type="slidenum">
              <a:rPr lang="no" smtClean="0"/>
              <a:pPr>
                <a:spcBef>
                  <a:spcPts val="0"/>
                </a:spcBef>
                <a:spcAft>
                  <a:spcPts val="0"/>
                </a:spcAft>
              </a:pPr>
              <a:t>‹#›</a:t>
            </a:fld>
            <a:endParaRPr lang="no"/>
          </a:p>
        </p:txBody>
      </p:sp>
    </p:spTree>
    <p:extLst>
      <p:ext uri="{BB962C8B-B14F-4D97-AF65-F5344CB8AC3E}">
        <p14:creationId xmlns:p14="http://schemas.microsoft.com/office/powerpoint/2010/main" val="53553997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82"/>
        <p:cNvGrpSpPr/>
        <p:nvPr/>
      </p:nvGrpSpPr>
      <p:grpSpPr>
        <a:xfrm>
          <a:off x="0" y="0"/>
          <a:ext cx="0" cy="0"/>
          <a:chOff x="0" y="0"/>
          <a:chExt cx="0" cy="0"/>
        </a:xfrm>
      </p:grpSpPr>
      <p:sp>
        <p:nvSpPr>
          <p:cNvPr id="183" name="Google Shape;183;p39"/>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4" name="Google Shape;184;p39"/>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rtl="0">
              <a:spcBef>
                <a:spcPts val="0"/>
              </a:spcBef>
              <a:spcAft>
                <a:spcPts val="0"/>
              </a:spcAft>
              <a:buSzPts val="1400"/>
              <a:buChar char="●"/>
              <a:defRPr sz="1867"/>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a:p>
        </p:txBody>
      </p:sp>
      <p:sp>
        <p:nvSpPr>
          <p:cNvPr id="185" name="Google Shape;185;p39"/>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rtl="0">
              <a:spcBef>
                <a:spcPts val="0"/>
              </a:spcBef>
              <a:spcAft>
                <a:spcPts val="0"/>
              </a:spcAft>
              <a:buSzPts val="1400"/>
              <a:buChar char="●"/>
              <a:defRPr sz="1867"/>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a:p>
        </p:txBody>
      </p:sp>
      <p:sp>
        <p:nvSpPr>
          <p:cNvPr id="186" name="Google Shape;186;p3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spcBef>
                <a:spcPts val="0"/>
              </a:spcBef>
              <a:spcAft>
                <a:spcPts val="0"/>
              </a:spcAft>
            </a:pPr>
            <a:fld id="{00000000-1234-1234-1234-123412341234}" type="slidenum">
              <a:rPr lang="no" smtClean="0"/>
              <a:pPr>
                <a:spcBef>
                  <a:spcPts val="0"/>
                </a:spcBef>
                <a:spcAft>
                  <a:spcPts val="0"/>
                </a:spcAft>
              </a:pPr>
              <a:t>‹#›</a:t>
            </a:fld>
            <a:endParaRPr lang="no"/>
          </a:p>
        </p:txBody>
      </p:sp>
    </p:spTree>
    <p:extLst>
      <p:ext uri="{BB962C8B-B14F-4D97-AF65-F5344CB8AC3E}">
        <p14:creationId xmlns:p14="http://schemas.microsoft.com/office/powerpoint/2010/main" val="203425069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87"/>
        <p:cNvGrpSpPr/>
        <p:nvPr/>
      </p:nvGrpSpPr>
      <p:grpSpPr>
        <a:xfrm>
          <a:off x="0" y="0"/>
          <a:ext cx="0" cy="0"/>
          <a:chOff x="0" y="0"/>
          <a:chExt cx="0" cy="0"/>
        </a:xfrm>
      </p:grpSpPr>
      <p:sp>
        <p:nvSpPr>
          <p:cNvPr id="188" name="Google Shape;188;p40"/>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9" name="Google Shape;189;p4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spcBef>
                <a:spcPts val="0"/>
              </a:spcBef>
              <a:spcAft>
                <a:spcPts val="0"/>
              </a:spcAft>
            </a:pPr>
            <a:fld id="{00000000-1234-1234-1234-123412341234}" type="slidenum">
              <a:rPr lang="no" smtClean="0"/>
              <a:pPr>
                <a:spcBef>
                  <a:spcPts val="0"/>
                </a:spcBef>
                <a:spcAft>
                  <a:spcPts val="0"/>
                </a:spcAft>
              </a:pPr>
              <a:t>‹#›</a:t>
            </a:fld>
            <a:endParaRPr lang="no"/>
          </a:p>
        </p:txBody>
      </p:sp>
    </p:spTree>
    <p:extLst>
      <p:ext uri="{BB962C8B-B14F-4D97-AF65-F5344CB8AC3E}">
        <p14:creationId xmlns:p14="http://schemas.microsoft.com/office/powerpoint/2010/main" val="79275746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90"/>
        <p:cNvGrpSpPr/>
        <p:nvPr/>
      </p:nvGrpSpPr>
      <p:grpSpPr>
        <a:xfrm>
          <a:off x="0" y="0"/>
          <a:ext cx="0" cy="0"/>
          <a:chOff x="0" y="0"/>
          <a:chExt cx="0" cy="0"/>
        </a:xfrm>
      </p:grpSpPr>
      <p:sp>
        <p:nvSpPr>
          <p:cNvPr id="191" name="Google Shape;191;p41"/>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92" name="Google Shape;192;p41"/>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rtl="0">
              <a:spcBef>
                <a:spcPts val="0"/>
              </a:spcBef>
              <a:spcAft>
                <a:spcPts val="0"/>
              </a:spcAft>
              <a:buSzPts val="1200"/>
              <a:buChar char="●"/>
              <a:defRPr sz="1600"/>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a:p>
        </p:txBody>
      </p:sp>
      <p:sp>
        <p:nvSpPr>
          <p:cNvPr id="193" name="Google Shape;193;p4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spcBef>
                <a:spcPts val="0"/>
              </a:spcBef>
              <a:spcAft>
                <a:spcPts val="0"/>
              </a:spcAft>
            </a:pPr>
            <a:fld id="{00000000-1234-1234-1234-123412341234}" type="slidenum">
              <a:rPr lang="no" smtClean="0"/>
              <a:pPr>
                <a:spcBef>
                  <a:spcPts val="0"/>
                </a:spcBef>
                <a:spcAft>
                  <a:spcPts val="0"/>
                </a:spcAft>
              </a:pPr>
              <a:t>‹#›</a:t>
            </a:fld>
            <a:endParaRPr lang="no"/>
          </a:p>
        </p:txBody>
      </p:sp>
    </p:spTree>
    <p:extLst>
      <p:ext uri="{BB962C8B-B14F-4D97-AF65-F5344CB8AC3E}">
        <p14:creationId xmlns:p14="http://schemas.microsoft.com/office/powerpoint/2010/main" val="183544959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94"/>
        <p:cNvGrpSpPr/>
        <p:nvPr/>
      </p:nvGrpSpPr>
      <p:grpSpPr>
        <a:xfrm>
          <a:off x="0" y="0"/>
          <a:ext cx="0" cy="0"/>
          <a:chOff x="0" y="0"/>
          <a:chExt cx="0" cy="0"/>
        </a:xfrm>
      </p:grpSpPr>
      <p:sp>
        <p:nvSpPr>
          <p:cNvPr id="195" name="Google Shape;195;p42"/>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64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196" name="Google Shape;196;p4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spcBef>
                <a:spcPts val="0"/>
              </a:spcBef>
              <a:spcAft>
                <a:spcPts val="0"/>
              </a:spcAft>
            </a:pPr>
            <a:fld id="{00000000-1234-1234-1234-123412341234}" type="slidenum">
              <a:rPr lang="no" smtClean="0"/>
              <a:pPr>
                <a:spcBef>
                  <a:spcPts val="0"/>
                </a:spcBef>
                <a:spcAft>
                  <a:spcPts val="0"/>
                </a:spcAft>
              </a:pPr>
              <a:t>‹#›</a:t>
            </a:fld>
            <a:endParaRPr lang="no"/>
          </a:p>
        </p:txBody>
      </p:sp>
    </p:spTree>
    <p:extLst>
      <p:ext uri="{BB962C8B-B14F-4D97-AF65-F5344CB8AC3E}">
        <p14:creationId xmlns:p14="http://schemas.microsoft.com/office/powerpoint/2010/main" val="2581711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03 options">
    <p:spTree>
      <p:nvGrpSpPr>
        <p:cNvPr id="1" name=""/>
        <p:cNvGrpSpPr/>
        <p:nvPr/>
      </p:nvGrpSpPr>
      <p:grpSpPr>
        <a:xfrm>
          <a:off x="0" y="0"/>
          <a:ext cx="0" cy="0"/>
          <a:chOff x="0" y="0"/>
          <a:chExt cx="0" cy="0"/>
        </a:xfrm>
      </p:grpSpPr>
      <p:sp>
        <p:nvSpPr>
          <p:cNvPr id="34" name="Text Placeholder 33"/>
          <p:cNvSpPr>
            <a:spLocks noGrp="1"/>
          </p:cNvSpPr>
          <p:nvPr>
            <p:ph type="body" sz="quarter" idx="11" hasCustomPrompt="1"/>
          </p:nvPr>
        </p:nvSpPr>
        <p:spPr>
          <a:xfrm>
            <a:off x="840105" y="1831174"/>
            <a:ext cx="3855720" cy="968376"/>
          </a:xfrm>
        </p:spPr>
        <p:txBody>
          <a:bodyPr>
            <a:noAutofit/>
          </a:bodyPr>
          <a:lstStyle>
            <a:lvl1pPr marL="0" indent="0">
              <a:buNone/>
              <a:defRPr sz="1200">
                <a:solidFill>
                  <a:schemeClr val="tx1"/>
                </a:solidFill>
              </a:defRPr>
            </a:lvl1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a:t>
            </a:r>
          </a:p>
        </p:txBody>
      </p:sp>
      <p:sp>
        <p:nvSpPr>
          <p:cNvPr id="45" name="Text Placeholder 36"/>
          <p:cNvSpPr>
            <a:spLocks noGrp="1"/>
          </p:cNvSpPr>
          <p:nvPr>
            <p:ph type="body" sz="quarter" idx="14" hasCustomPrompt="1"/>
          </p:nvPr>
        </p:nvSpPr>
        <p:spPr>
          <a:xfrm>
            <a:off x="840104" y="1494661"/>
            <a:ext cx="2531747" cy="541338"/>
          </a:xfrm>
        </p:spPr>
        <p:txBody>
          <a:bodyPr>
            <a:noAutofit/>
          </a:bodyPr>
          <a:lstStyle>
            <a:lvl1pPr marL="0" indent="0" algn="l">
              <a:buNone/>
              <a:defRPr kumimoji="0" lang="en-US" sz="2400" b="1" i="0" u="none" strike="noStrike" kern="1200" cap="none" normalizeH="0" baseline="0" dirty="0" smtClean="0">
                <a:ln>
                  <a:noFill/>
                </a:ln>
                <a:solidFill>
                  <a:schemeClr val="accent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01</a:t>
            </a:r>
            <a:endParaRPr lang="ru-RU" dirty="0"/>
          </a:p>
        </p:txBody>
      </p:sp>
      <p:sp>
        <p:nvSpPr>
          <p:cNvPr id="6" name="Text Placeholder 33"/>
          <p:cNvSpPr>
            <a:spLocks noGrp="1"/>
          </p:cNvSpPr>
          <p:nvPr>
            <p:ph type="body" sz="quarter" idx="15" hasCustomPrompt="1"/>
          </p:nvPr>
        </p:nvSpPr>
        <p:spPr>
          <a:xfrm>
            <a:off x="840105" y="3626634"/>
            <a:ext cx="3855720" cy="968376"/>
          </a:xfrm>
        </p:spPr>
        <p:txBody>
          <a:bodyPr>
            <a:noAutofit/>
          </a:bodyPr>
          <a:lstStyle>
            <a:lvl1pPr marL="0" indent="0">
              <a:buNone/>
              <a:defRPr sz="1200">
                <a:solidFill>
                  <a:schemeClr val="tx1"/>
                </a:solidFill>
              </a:defRPr>
            </a:lvl1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a:t>
            </a:r>
          </a:p>
        </p:txBody>
      </p:sp>
      <p:sp>
        <p:nvSpPr>
          <p:cNvPr id="7" name="Text Placeholder 36"/>
          <p:cNvSpPr>
            <a:spLocks noGrp="1"/>
          </p:cNvSpPr>
          <p:nvPr>
            <p:ph type="body" sz="quarter" idx="16" hasCustomPrompt="1"/>
          </p:nvPr>
        </p:nvSpPr>
        <p:spPr>
          <a:xfrm>
            <a:off x="840104" y="3290121"/>
            <a:ext cx="2531747" cy="541338"/>
          </a:xfrm>
        </p:spPr>
        <p:txBody>
          <a:bodyPr>
            <a:noAutofit/>
          </a:bodyPr>
          <a:lstStyle>
            <a:lvl1pPr marL="0" indent="0" algn="l">
              <a:buNone/>
              <a:defRPr kumimoji="0" lang="en-US" sz="2400" b="1" i="0" u="none" strike="noStrike" kern="1200" cap="none" normalizeH="0" baseline="0" dirty="0" smtClean="0">
                <a:ln>
                  <a:noFill/>
                </a:ln>
                <a:solidFill>
                  <a:schemeClr val="accent2"/>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02</a:t>
            </a:r>
            <a:endParaRPr lang="ru-RU" dirty="0"/>
          </a:p>
        </p:txBody>
      </p:sp>
      <p:sp>
        <p:nvSpPr>
          <p:cNvPr id="8" name="Text Placeholder 33"/>
          <p:cNvSpPr>
            <a:spLocks noGrp="1"/>
          </p:cNvSpPr>
          <p:nvPr>
            <p:ph type="body" sz="quarter" idx="17" hasCustomPrompt="1"/>
          </p:nvPr>
        </p:nvSpPr>
        <p:spPr>
          <a:xfrm>
            <a:off x="840105" y="5422094"/>
            <a:ext cx="3855720" cy="968376"/>
          </a:xfrm>
        </p:spPr>
        <p:txBody>
          <a:bodyPr>
            <a:noAutofit/>
          </a:bodyPr>
          <a:lstStyle>
            <a:lvl1pPr marL="0" indent="0">
              <a:buNone/>
              <a:defRPr sz="1200">
                <a:solidFill>
                  <a:schemeClr val="tx1"/>
                </a:solidFill>
              </a:defRPr>
            </a:lvl1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a:t>
            </a:r>
          </a:p>
        </p:txBody>
      </p:sp>
      <p:sp>
        <p:nvSpPr>
          <p:cNvPr id="9" name="Text Placeholder 36"/>
          <p:cNvSpPr>
            <a:spLocks noGrp="1"/>
          </p:cNvSpPr>
          <p:nvPr>
            <p:ph type="body" sz="quarter" idx="18" hasCustomPrompt="1"/>
          </p:nvPr>
        </p:nvSpPr>
        <p:spPr>
          <a:xfrm>
            <a:off x="840104" y="5085581"/>
            <a:ext cx="2531747" cy="541338"/>
          </a:xfrm>
        </p:spPr>
        <p:txBody>
          <a:bodyPr>
            <a:noAutofit/>
          </a:bodyPr>
          <a:lstStyle>
            <a:lvl1pPr marL="0" indent="0" algn="l">
              <a:buNone/>
              <a:defRPr kumimoji="0" lang="en-US" sz="2400" b="1" i="0" u="none" strike="noStrike" kern="1200" cap="none" normalizeH="0" baseline="0" dirty="0" smtClean="0">
                <a:ln>
                  <a:noFill/>
                </a:ln>
                <a:solidFill>
                  <a:schemeClr val="accent3"/>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03</a:t>
            </a:r>
            <a:endParaRPr lang="ru-RU" dirty="0"/>
          </a:p>
        </p:txBody>
      </p:sp>
      <p:sp>
        <p:nvSpPr>
          <p:cNvPr id="10" name="Text Placeholder 18"/>
          <p:cNvSpPr>
            <a:spLocks noGrp="1"/>
          </p:cNvSpPr>
          <p:nvPr>
            <p:ph type="body" sz="quarter" idx="10" hasCustomPrompt="1"/>
          </p:nvPr>
        </p:nvSpPr>
        <p:spPr>
          <a:xfrm>
            <a:off x="3306386" y="406401"/>
            <a:ext cx="5579228" cy="852487"/>
          </a:xfrm>
          <a:prstGeom prst="rect">
            <a:avLst/>
          </a:prstGeom>
        </p:spPr>
        <p:txBody>
          <a:bodyPr/>
          <a:lstStyle>
            <a:lvl1pPr marL="0" indent="0" algn="ctr">
              <a:buNone/>
              <a:defRPr sz="4200" b="1"/>
            </a:lvl1pPr>
          </a:lstStyle>
          <a:p>
            <a:pPr lvl="0"/>
            <a:r>
              <a:rPr lang="en-US" dirty="0"/>
              <a:t>ECO PRESENTATION</a:t>
            </a:r>
            <a:endParaRPr lang="ru-RU" dirty="0"/>
          </a:p>
        </p:txBody>
      </p:sp>
    </p:spTree>
    <p:extLst>
      <p:ext uri="{BB962C8B-B14F-4D97-AF65-F5344CB8AC3E}">
        <p14:creationId xmlns:p14="http://schemas.microsoft.com/office/powerpoint/2010/main" val="27215688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97"/>
        <p:cNvGrpSpPr/>
        <p:nvPr/>
      </p:nvGrpSpPr>
      <p:grpSpPr>
        <a:xfrm>
          <a:off x="0" y="0"/>
          <a:ext cx="0" cy="0"/>
          <a:chOff x="0" y="0"/>
          <a:chExt cx="0" cy="0"/>
        </a:xfrm>
      </p:grpSpPr>
      <p:sp>
        <p:nvSpPr>
          <p:cNvPr id="198" name="Google Shape;198;p43"/>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9" name="Google Shape;199;p43"/>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56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00" name="Google Shape;200;p43"/>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800"/>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01" name="Google Shape;201;p43"/>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rmAutofit/>
          </a:bodyPr>
          <a:lstStyle>
            <a:lvl1pPr marL="609585" lvl="0" indent="-457189" rtl="0">
              <a:spcBef>
                <a:spcPts val="0"/>
              </a:spcBef>
              <a:spcAft>
                <a:spcPts val="0"/>
              </a:spcAft>
              <a:buSzPts val="1800"/>
              <a:buChar char="●"/>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sp>
        <p:nvSpPr>
          <p:cNvPr id="202" name="Google Shape;202;p4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spcBef>
                <a:spcPts val="0"/>
              </a:spcBef>
              <a:spcAft>
                <a:spcPts val="0"/>
              </a:spcAft>
            </a:pPr>
            <a:fld id="{00000000-1234-1234-1234-123412341234}" type="slidenum">
              <a:rPr lang="no" smtClean="0"/>
              <a:pPr>
                <a:spcBef>
                  <a:spcPts val="0"/>
                </a:spcBef>
                <a:spcAft>
                  <a:spcPts val="0"/>
                </a:spcAft>
              </a:pPr>
              <a:t>‹#›</a:t>
            </a:fld>
            <a:endParaRPr lang="no"/>
          </a:p>
        </p:txBody>
      </p:sp>
    </p:spTree>
    <p:extLst>
      <p:ext uri="{BB962C8B-B14F-4D97-AF65-F5344CB8AC3E}">
        <p14:creationId xmlns:p14="http://schemas.microsoft.com/office/powerpoint/2010/main" val="111673425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03"/>
        <p:cNvGrpSpPr/>
        <p:nvPr/>
      </p:nvGrpSpPr>
      <p:grpSpPr>
        <a:xfrm>
          <a:off x="0" y="0"/>
          <a:ext cx="0" cy="0"/>
          <a:chOff x="0" y="0"/>
          <a:chExt cx="0" cy="0"/>
        </a:xfrm>
      </p:grpSpPr>
      <p:sp>
        <p:nvSpPr>
          <p:cNvPr id="204" name="Google Shape;204;p44"/>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rmAutofit/>
          </a:bodyPr>
          <a:lstStyle>
            <a:lvl1pPr marL="609585" lvl="0" indent="-304792" rtl="0">
              <a:lnSpc>
                <a:spcPct val="100000"/>
              </a:lnSpc>
              <a:spcBef>
                <a:spcPts val="0"/>
              </a:spcBef>
              <a:spcAft>
                <a:spcPts val="0"/>
              </a:spcAft>
              <a:buSzPts val="1800"/>
              <a:buNone/>
              <a:defRPr/>
            </a:lvl1pPr>
          </a:lstStyle>
          <a:p>
            <a:endParaRPr/>
          </a:p>
        </p:txBody>
      </p:sp>
      <p:sp>
        <p:nvSpPr>
          <p:cNvPr id="205" name="Google Shape;205;p4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spcBef>
                <a:spcPts val="0"/>
              </a:spcBef>
              <a:spcAft>
                <a:spcPts val="0"/>
              </a:spcAft>
            </a:pPr>
            <a:fld id="{00000000-1234-1234-1234-123412341234}" type="slidenum">
              <a:rPr lang="no" smtClean="0"/>
              <a:pPr>
                <a:spcBef>
                  <a:spcPts val="0"/>
                </a:spcBef>
                <a:spcAft>
                  <a:spcPts val="0"/>
                </a:spcAft>
              </a:pPr>
              <a:t>‹#›</a:t>
            </a:fld>
            <a:endParaRPr lang="no"/>
          </a:p>
        </p:txBody>
      </p:sp>
    </p:spTree>
    <p:extLst>
      <p:ext uri="{BB962C8B-B14F-4D97-AF65-F5344CB8AC3E}">
        <p14:creationId xmlns:p14="http://schemas.microsoft.com/office/powerpoint/2010/main" val="256358880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06"/>
        <p:cNvGrpSpPr/>
        <p:nvPr/>
      </p:nvGrpSpPr>
      <p:grpSpPr>
        <a:xfrm>
          <a:off x="0" y="0"/>
          <a:ext cx="0" cy="0"/>
          <a:chOff x="0" y="0"/>
          <a:chExt cx="0" cy="0"/>
        </a:xfrm>
      </p:grpSpPr>
      <p:sp>
        <p:nvSpPr>
          <p:cNvPr id="207" name="Google Shape;207;p45"/>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60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208" name="Google Shape;208;p45"/>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rmAutofit/>
          </a:bodyPr>
          <a:lstStyle>
            <a:lvl1pPr marL="609585" lvl="0" indent="-457189" algn="ctr" rtl="0">
              <a:spcBef>
                <a:spcPts val="0"/>
              </a:spcBef>
              <a:spcAft>
                <a:spcPts val="0"/>
              </a:spcAft>
              <a:buSzPts val="1800"/>
              <a:buChar char="●"/>
              <a:defRPr/>
            </a:lvl1pPr>
            <a:lvl2pPr marL="1219170" lvl="1" indent="-423323" algn="ctr" rtl="0">
              <a:spcBef>
                <a:spcPts val="0"/>
              </a:spcBef>
              <a:spcAft>
                <a:spcPts val="0"/>
              </a:spcAft>
              <a:buSzPts val="1400"/>
              <a:buChar char="○"/>
              <a:defRPr/>
            </a:lvl2pPr>
            <a:lvl3pPr marL="1828754" lvl="2" indent="-423323" algn="ctr" rtl="0">
              <a:spcBef>
                <a:spcPts val="0"/>
              </a:spcBef>
              <a:spcAft>
                <a:spcPts val="0"/>
              </a:spcAft>
              <a:buSzPts val="1400"/>
              <a:buChar char="■"/>
              <a:defRPr/>
            </a:lvl3pPr>
            <a:lvl4pPr marL="2438339" lvl="3" indent="-423323" algn="ctr" rtl="0">
              <a:spcBef>
                <a:spcPts val="0"/>
              </a:spcBef>
              <a:spcAft>
                <a:spcPts val="0"/>
              </a:spcAft>
              <a:buSzPts val="1400"/>
              <a:buChar char="●"/>
              <a:defRPr/>
            </a:lvl4pPr>
            <a:lvl5pPr marL="3047924" lvl="4" indent="-423323" algn="ctr" rtl="0">
              <a:spcBef>
                <a:spcPts val="0"/>
              </a:spcBef>
              <a:spcAft>
                <a:spcPts val="0"/>
              </a:spcAft>
              <a:buSzPts val="1400"/>
              <a:buChar char="○"/>
              <a:defRPr/>
            </a:lvl5pPr>
            <a:lvl6pPr marL="3657509" lvl="5" indent="-423323" algn="ctr" rtl="0">
              <a:spcBef>
                <a:spcPts val="0"/>
              </a:spcBef>
              <a:spcAft>
                <a:spcPts val="0"/>
              </a:spcAft>
              <a:buSzPts val="1400"/>
              <a:buChar char="■"/>
              <a:defRPr/>
            </a:lvl6pPr>
            <a:lvl7pPr marL="4267093" lvl="6" indent="-423323" algn="ctr" rtl="0">
              <a:spcBef>
                <a:spcPts val="0"/>
              </a:spcBef>
              <a:spcAft>
                <a:spcPts val="0"/>
              </a:spcAft>
              <a:buSzPts val="1400"/>
              <a:buChar char="●"/>
              <a:defRPr/>
            </a:lvl7pPr>
            <a:lvl8pPr marL="4876678" lvl="7" indent="-423323" algn="ctr" rtl="0">
              <a:spcBef>
                <a:spcPts val="0"/>
              </a:spcBef>
              <a:spcAft>
                <a:spcPts val="0"/>
              </a:spcAft>
              <a:buSzPts val="1400"/>
              <a:buChar char="○"/>
              <a:defRPr/>
            </a:lvl8pPr>
            <a:lvl9pPr marL="5486263" lvl="8" indent="-423323" algn="ctr" rtl="0">
              <a:spcBef>
                <a:spcPts val="0"/>
              </a:spcBef>
              <a:spcAft>
                <a:spcPts val="0"/>
              </a:spcAft>
              <a:buSzPts val="1400"/>
              <a:buChar char="■"/>
              <a:defRPr/>
            </a:lvl9pPr>
          </a:lstStyle>
          <a:p>
            <a:endParaRPr/>
          </a:p>
        </p:txBody>
      </p:sp>
      <p:sp>
        <p:nvSpPr>
          <p:cNvPr id="209" name="Google Shape;209;p4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spcBef>
                <a:spcPts val="0"/>
              </a:spcBef>
              <a:spcAft>
                <a:spcPts val="0"/>
              </a:spcAft>
            </a:pPr>
            <a:fld id="{00000000-1234-1234-1234-123412341234}" type="slidenum">
              <a:rPr lang="no" smtClean="0"/>
              <a:pPr>
                <a:spcBef>
                  <a:spcPts val="0"/>
                </a:spcBef>
                <a:spcAft>
                  <a:spcPts val="0"/>
                </a:spcAft>
              </a:pPr>
              <a:t>‹#›</a:t>
            </a:fld>
            <a:endParaRPr lang="no"/>
          </a:p>
        </p:txBody>
      </p:sp>
    </p:spTree>
    <p:extLst>
      <p:ext uri="{BB962C8B-B14F-4D97-AF65-F5344CB8AC3E}">
        <p14:creationId xmlns:p14="http://schemas.microsoft.com/office/powerpoint/2010/main" val="362865494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0"/>
        <p:cNvGrpSpPr/>
        <p:nvPr/>
      </p:nvGrpSpPr>
      <p:grpSpPr>
        <a:xfrm>
          <a:off x="0" y="0"/>
          <a:ext cx="0" cy="0"/>
          <a:chOff x="0" y="0"/>
          <a:chExt cx="0" cy="0"/>
        </a:xfrm>
      </p:grpSpPr>
      <p:sp>
        <p:nvSpPr>
          <p:cNvPr id="211" name="Google Shape;211;p4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spcBef>
                <a:spcPts val="0"/>
              </a:spcBef>
              <a:spcAft>
                <a:spcPts val="0"/>
              </a:spcAft>
            </a:pPr>
            <a:fld id="{00000000-1234-1234-1234-123412341234}" type="slidenum">
              <a:rPr lang="no" smtClean="0"/>
              <a:pPr>
                <a:spcBef>
                  <a:spcPts val="0"/>
                </a:spcBef>
                <a:spcAft>
                  <a:spcPts val="0"/>
                </a:spcAft>
              </a:pPr>
              <a:t>‹#›</a:t>
            </a:fld>
            <a:endParaRPr lang="no"/>
          </a:p>
        </p:txBody>
      </p:sp>
    </p:spTree>
    <p:extLst>
      <p:ext uri="{BB962C8B-B14F-4D97-AF65-F5344CB8AC3E}">
        <p14:creationId xmlns:p14="http://schemas.microsoft.com/office/powerpoint/2010/main" val="405251827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9" name="Text Placeholder 18"/>
          <p:cNvSpPr>
            <a:spLocks noGrp="1"/>
          </p:cNvSpPr>
          <p:nvPr userDrawn="1">
            <p:ph type="body" sz="quarter" idx="10" hasCustomPrompt="1"/>
          </p:nvPr>
        </p:nvSpPr>
        <p:spPr>
          <a:xfrm>
            <a:off x="3306387" y="406402"/>
            <a:ext cx="5579228" cy="852487"/>
          </a:xfrm>
          <a:prstGeom prst="rect">
            <a:avLst/>
          </a:prstGeom>
        </p:spPr>
        <p:txBody>
          <a:bodyPr/>
          <a:lstStyle>
            <a:lvl1pPr marL="0" indent="0" algn="ctr">
              <a:buNone/>
              <a:defRPr sz="4200" b="1"/>
            </a:lvl1pPr>
          </a:lstStyle>
          <a:p>
            <a:pPr lvl="0"/>
            <a:r>
              <a:rPr lang="en-US" dirty="0"/>
              <a:t>ECO TITLE</a:t>
            </a:r>
            <a:endParaRPr lang="ru-RU" dirty="0"/>
          </a:p>
        </p:txBody>
      </p:sp>
      <p:sp>
        <p:nvSpPr>
          <p:cNvPr id="21" name="Text Placeholder 20"/>
          <p:cNvSpPr>
            <a:spLocks noGrp="1"/>
          </p:cNvSpPr>
          <p:nvPr>
            <p:ph type="body" sz="quarter" idx="11" hasCustomPrompt="1"/>
          </p:nvPr>
        </p:nvSpPr>
        <p:spPr>
          <a:xfrm>
            <a:off x="1215003" y="5005846"/>
            <a:ext cx="1884659" cy="333321"/>
          </a:xfrm>
          <a:prstGeom prst="rect">
            <a:avLst/>
          </a:prstGeom>
        </p:spPr>
        <p:txBody>
          <a:bodyPr/>
          <a:lstStyle>
            <a:lvl1pPr marL="0" indent="0" algn="ctr">
              <a:buNone/>
              <a:defRPr sz="1800" b="1" baseline="0">
                <a:latin typeface="+mn-lt"/>
              </a:defRPr>
            </a:lvl1pPr>
          </a:lstStyle>
          <a:p>
            <a:pPr lvl="0"/>
            <a:r>
              <a:rPr lang="en-US" dirty="0"/>
              <a:t>TITLE 01</a:t>
            </a:r>
            <a:endParaRPr lang="ru-RU" dirty="0"/>
          </a:p>
        </p:txBody>
      </p:sp>
      <p:sp>
        <p:nvSpPr>
          <p:cNvPr id="23" name="Text Placeholder 22"/>
          <p:cNvSpPr>
            <a:spLocks noGrp="1"/>
          </p:cNvSpPr>
          <p:nvPr>
            <p:ph type="body" sz="quarter" idx="12" hasCustomPrompt="1"/>
          </p:nvPr>
        </p:nvSpPr>
        <p:spPr>
          <a:xfrm>
            <a:off x="1385202" y="5411789"/>
            <a:ext cx="1544260" cy="1116012"/>
          </a:xfrm>
          <a:prstGeom prst="rect">
            <a:avLst/>
          </a:prstGeom>
        </p:spPr>
        <p:txBody>
          <a:bodyPr/>
          <a:lstStyle>
            <a:lvl1pPr marL="0" indent="0">
              <a:buNone/>
              <a:defRPr sz="1100"/>
            </a:lvl1pPr>
          </a:lstStyle>
          <a:p>
            <a:pPr algn="ctr" eaLnBrk="1" hangingPunct="1"/>
            <a:r>
              <a:rPr lang="en-US" altLang="ru-RU" sz="1100" dirty="0">
                <a:solidFill>
                  <a:schemeClr val="tx1"/>
                </a:solidFill>
                <a:latin typeface="Open Sans" panose="020B0606030504020204" pitchFamily="34" charset="0"/>
              </a:rPr>
              <a:t>Lorem ipsum dolor sit amet, consectetur adipiscing elit, sed do eiusmod tempor incididunt ut labore</a:t>
            </a:r>
            <a:endParaRPr lang="ru-RU" altLang="ru-RU" sz="1100" dirty="0">
              <a:solidFill>
                <a:schemeClr val="tx1"/>
              </a:solidFill>
              <a:latin typeface="Open Sans" panose="020B0606030504020204" pitchFamily="34" charset="0"/>
            </a:endParaRPr>
          </a:p>
        </p:txBody>
      </p:sp>
      <p:sp>
        <p:nvSpPr>
          <p:cNvPr id="26" name="Text Placeholder 20"/>
          <p:cNvSpPr>
            <a:spLocks noGrp="1"/>
          </p:cNvSpPr>
          <p:nvPr>
            <p:ph type="body" sz="quarter" idx="13" hasCustomPrompt="1"/>
          </p:nvPr>
        </p:nvSpPr>
        <p:spPr>
          <a:xfrm>
            <a:off x="3810969" y="5005846"/>
            <a:ext cx="1884659" cy="333321"/>
          </a:xfrm>
          <a:prstGeom prst="rect">
            <a:avLst/>
          </a:prstGeom>
        </p:spPr>
        <p:txBody>
          <a:bodyPr/>
          <a:lstStyle>
            <a:lvl1pPr marL="0" indent="0" algn="ctr">
              <a:buNone/>
              <a:defRPr sz="1800" b="1" baseline="0">
                <a:latin typeface="+mn-lt"/>
              </a:defRPr>
            </a:lvl1pPr>
          </a:lstStyle>
          <a:p>
            <a:pPr lvl="0"/>
            <a:r>
              <a:rPr lang="en-US" dirty="0"/>
              <a:t>TITLE 02</a:t>
            </a:r>
            <a:endParaRPr lang="ru-RU" dirty="0"/>
          </a:p>
        </p:txBody>
      </p:sp>
      <p:sp>
        <p:nvSpPr>
          <p:cNvPr id="27" name="Text Placeholder 22"/>
          <p:cNvSpPr>
            <a:spLocks noGrp="1"/>
          </p:cNvSpPr>
          <p:nvPr>
            <p:ph type="body" sz="quarter" idx="14" hasCustomPrompt="1"/>
          </p:nvPr>
        </p:nvSpPr>
        <p:spPr>
          <a:xfrm>
            <a:off x="3981167" y="5411789"/>
            <a:ext cx="1544260" cy="1116012"/>
          </a:xfrm>
          <a:prstGeom prst="rect">
            <a:avLst/>
          </a:prstGeom>
        </p:spPr>
        <p:txBody>
          <a:bodyPr/>
          <a:lstStyle>
            <a:lvl1pPr marL="0" indent="0">
              <a:buNone/>
              <a:defRPr sz="1100"/>
            </a:lvl1pPr>
          </a:lstStyle>
          <a:p>
            <a:pPr algn="ctr" eaLnBrk="1" hangingPunct="1"/>
            <a:r>
              <a:rPr lang="en-US" altLang="ru-RU" sz="1100" dirty="0">
                <a:solidFill>
                  <a:schemeClr val="tx1"/>
                </a:solidFill>
                <a:latin typeface="Open Sans" panose="020B0606030504020204" pitchFamily="34" charset="0"/>
              </a:rPr>
              <a:t>Lorem ipsum dolor sit amet, consectetur adipiscing elit, sed do eiusmod tempor incididunt ut labore</a:t>
            </a:r>
            <a:endParaRPr lang="ru-RU" altLang="ru-RU" sz="1100" dirty="0">
              <a:solidFill>
                <a:schemeClr val="tx1"/>
              </a:solidFill>
              <a:latin typeface="Open Sans" panose="020B0606030504020204" pitchFamily="34" charset="0"/>
            </a:endParaRPr>
          </a:p>
        </p:txBody>
      </p:sp>
      <p:sp>
        <p:nvSpPr>
          <p:cNvPr id="28" name="Text Placeholder 20"/>
          <p:cNvSpPr>
            <a:spLocks noGrp="1"/>
          </p:cNvSpPr>
          <p:nvPr>
            <p:ph type="body" sz="quarter" idx="15" hasCustomPrompt="1"/>
          </p:nvPr>
        </p:nvSpPr>
        <p:spPr>
          <a:xfrm>
            <a:off x="6406935" y="5005846"/>
            <a:ext cx="1884659" cy="333321"/>
          </a:xfrm>
          <a:prstGeom prst="rect">
            <a:avLst/>
          </a:prstGeom>
        </p:spPr>
        <p:txBody>
          <a:bodyPr/>
          <a:lstStyle>
            <a:lvl1pPr marL="0" indent="0" algn="ctr">
              <a:buNone/>
              <a:defRPr sz="1800" b="1" baseline="0">
                <a:latin typeface="+mn-lt"/>
              </a:defRPr>
            </a:lvl1pPr>
          </a:lstStyle>
          <a:p>
            <a:pPr lvl="0"/>
            <a:r>
              <a:rPr lang="en-US" dirty="0"/>
              <a:t>TITLE 03</a:t>
            </a:r>
            <a:endParaRPr lang="ru-RU" dirty="0"/>
          </a:p>
        </p:txBody>
      </p:sp>
      <p:sp>
        <p:nvSpPr>
          <p:cNvPr id="29" name="Text Placeholder 22"/>
          <p:cNvSpPr>
            <a:spLocks noGrp="1"/>
          </p:cNvSpPr>
          <p:nvPr>
            <p:ph type="body" sz="quarter" idx="16" hasCustomPrompt="1"/>
          </p:nvPr>
        </p:nvSpPr>
        <p:spPr>
          <a:xfrm>
            <a:off x="6577134" y="5411789"/>
            <a:ext cx="1544260" cy="1116012"/>
          </a:xfrm>
          <a:prstGeom prst="rect">
            <a:avLst/>
          </a:prstGeom>
        </p:spPr>
        <p:txBody>
          <a:bodyPr/>
          <a:lstStyle>
            <a:lvl1pPr marL="0" indent="0">
              <a:buNone/>
              <a:defRPr sz="1100"/>
            </a:lvl1pPr>
          </a:lstStyle>
          <a:p>
            <a:pPr algn="ctr" eaLnBrk="1" hangingPunct="1"/>
            <a:r>
              <a:rPr lang="en-US" altLang="ru-RU" sz="1100" dirty="0">
                <a:solidFill>
                  <a:schemeClr val="tx1"/>
                </a:solidFill>
                <a:latin typeface="Open Sans" panose="020B0606030504020204" pitchFamily="34" charset="0"/>
              </a:rPr>
              <a:t>Lorem ipsum dolor sit amet, consectetur adipiscing elit, sed do eiusmod tempor incididunt ut labore</a:t>
            </a:r>
            <a:endParaRPr lang="ru-RU" altLang="ru-RU" sz="1100" dirty="0">
              <a:solidFill>
                <a:schemeClr val="tx1"/>
              </a:solidFill>
              <a:latin typeface="Open Sans" panose="020B0606030504020204" pitchFamily="34" charset="0"/>
            </a:endParaRPr>
          </a:p>
        </p:txBody>
      </p:sp>
      <p:sp>
        <p:nvSpPr>
          <p:cNvPr id="30" name="Text Placeholder 20"/>
          <p:cNvSpPr>
            <a:spLocks noGrp="1"/>
          </p:cNvSpPr>
          <p:nvPr>
            <p:ph type="body" sz="quarter" idx="17" hasCustomPrompt="1"/>
          </p:nvPr>
        </p:nvSpPr>
        <p:spPr>
          <a:xfrm>
            <a:off x="9002901" y="5005846"/>
            <a:ext cx="1884659" cy="333321"/>
          </a:xfrm>
          <a:prstGeom prst="rect">
            <a:avLst/>
          </a:prstGeom>
        </p:spPr>
        <p:txBody>
          <a:bodyPr/>
          <a:lstStyle>
            <a:lvl1pPr marL="0" indent="0" algn="ctr">
              <a:buNone/>
              <a:defRPr sz="1800" b="1" baseline="0">
                <a:latin typeface="+mn-lt"/>
              </a:defRPr>
            </a:lvl1pPr>
          </a:lstStyle>
          <a:p>
            <a:pPr lvl="0"/>
            <a:r>
              <a:rPr lang="en-US" dirty="0"/>
              <a:t>TITLE 04</a:t>
            </a:r>
            <a:endParaRPr lang="ru-RU" dirty="0"/>
          </a:p>
        </p:txBody>
      </p:sp>
      <p:sp>
        <p:nvSpPr>
          <p:cNvPr id="31" name="Text Placeholder 22"/>
          <p:cNvSpPr>
            <a:spLocks noGrp="1"/>
          </p:cNvSpPr>
          <p:nvPr>
            <p:ph type="body" sz="quarter" idx="18" hasCustomPrompt="1"/>
          </p:nvPr>
        </p:nvSpPr>
        <p:spPr>
          <a:xfrm>
            <a:off x="9173099" y="5411789"/>
            <a:ext cx="1544260" cy="1116012"/>
          </a:xfrm>
          <a:prstGeom prst="rect">
            <a:avLst/>
          </a:prstGeom>
        </p:spPr>
        <p:txBody>
          <a:bodyPr/>
          <a:lstStyle>
            <a:lvl1pPr marL="0" indent="0">
              <a:buNone/>
              <a:defRPr sz="1100"/>
            </a:lvl1pPr>
          </a:lstStyle>
          <a:p>
            <a:pPr algn="ctr" eaLnBrk="1" hangingPunct="1"/>
            <a:r>
              <a:rPr lang="en-US" altLang="ru-RU" sz="1100" dirty="0">
                <a:solidFill>
                  <a:schemeClr val="tx1"/>
                </a:solidFill>
                <a:latin typeface="Open Sans" panose="020B0606030504020204" pitchFamily="34" charset="0"/>
              </a:rPr>
              <a:t>Lorem ipsum dolor sit amet, consectetur adipiscing elit, sed do eiusmod tempor incididunt ut labore</a:t>
            </a:r>
            <a:endParaRPr lang="ru-RU" altLang="ru-RU" sz="1100" dirty="0">
              <a:solidFill>
                <a:schemeClr val="tx1"/>
              </a:solidFill>
              <a:latin typeface="Open Sans" panose="020B0606030504020204" pitchFamily="34" charset="0"/>
            </a:endParaRPr>
          </a:p>
        </p:txBody>
      </p:sp>
    </p:spTree>
    <p:extLst>
      <p:ext uri="{BB962C8B-B14F-4D97-AF65-F5344CB8AC3E}">
        <p14:creationId xmlns:p14="http://schemas.microsoft.com/office/powerpoint/2010/main" val="284040928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9" name="Text Placeholder 18"/>
          <p:cNvSpPr>
            <a:spLocks noGrp="1"/>
          </p:cNvSpPr>
          <p:nvPr userDrawn="1">
            <p:ph type="body" sz="quarter" idx="10" hasCustomPrompt="1"/>
          </p:nvPr>
        </p:nvSpPr>
        <p:spPr>
          <a:xfrm>
            <a:off x="3306387" y="406402"/>
            <a:ext cx="5579228" cy="852487"/>
          </a:xfrm>
          <a:prstGeom prst="rect">
            <a:avLst/>
          </a:prstGeom>
        </p:spPr>
        <p:txBody>
          <a:bodyPr/>
          <a:lstStyle>
            <a:lvl1pPr marL="0" indent="0" algn="ctr">
              <a:buNone/>
              <a:defRPr sz="4200" b="1"/>
            </a:lvl1pPr>
          </a:lstStyle>
          <a:p>
            <a:pPr lvl="0"/>
            <a:r>
              <a:rPr lang="en-US" dirty="0"/>
              <a:t>ECO TITLE</a:t>
            </a:r>
            <a:endParaRPr lang="ru-RU" dirty="0"/>
          </a:p>
        </p:txBody>
      </p:sp>
      <p:sp>
        <p:nvSpPr>
          <p:cNvPr id="21" name="Text Placeholder 20"/>
          <p:cNvSpPr>
            <a:spLocks noGrp="1"/>
          </p:cNvSpPr>
          <p:nvPr>
            <p:ph type="body" sz="quarter" idx="11" hasCustomPrompt="1"/>
          </p:nvPr>
        </p:nvSpPr>
        <p:spPr>
          <a:xfrm>
            <a:off x="889255" y="4967101"/>
            <a:ext cx="1551728" cy="333321"/>
          </a:xfrm>
          <a:prstGeom prst="rect">
            <a:avLst/>
          </a:prstGeom>
        </p:spPr>
        <p:txBody>
          <a:bodyPr/>
          <a:lstStyle>
            <a:lvl1pPr marL="0" indent="0" algn="ctr">
              <a:buNone/>
              <a:defRPr sz="1800" b="1" baseline="0">
                <a:latin typeface="+mn-lt"/>
              </a:defRPr>
            </a:lvl1pPr>
          </a:lstStyle>
          <a:p>
            <a:pPr lvl="0"/>
            <a:r>
              <a:rPr lang="en-US" dirty="0"/>
              <a:t>TITLE 01</a:t>
            </a:r>
            <a:endParaRPr lang="ru-RU" dirty="0"/>
          </a:p>
        </p:txBody>
      </p:sp>
      <p:sp>
        <p:nvSpPr>
          <p:cNvPr id="23" name="Text Placeholder 22"/>
          <p:cNvSpPr>
            <a:spLocks noGrp="1"/>
          </p:cNvSpPr>
          <p:nvPr>
            <p:ph type="body" sz="quarter" idx="12" hasCustomPrompt="1"/>
          </p:nvPr>
        </p:nvSpPr>
        <p:spPr>
          <a:xfrm>
            <a:off x="889255" y="5319714"/>
            <a:ext cx="1544260" cy="1116012"/>
          </a:xfrm>
          <a:prstGeom prst="rect">
            <a:avLst/>
          </a:prstGeom>
        </p:spPr>
        <p:txBody>
          <a:bodyPr/>
          <a:lstStyle>
            <a:lvl1pPr marL="0" indent="0">
              <a:buNone/>
              <a:defRPr sz="1100"/>
            </a:lvl1pPr>
          </a:lstStyle>
          <a:p>
            <a:pPr algn="ctr" eaLnBrk="1" hangingPunct="1"/>
            <a:r>
              <a:rPr lang="en-US" altLang="ru-RU" sz="1100" dirty="0">
                <a:solidFill>
                  <a:schemeClr val="tx1"/>
                </a:solidFill>
                <a:latin typeface="Open Sans" panose="020B0606030504020204" pitchFamily="34" charset="0"/>
              </a:rPr>
              <a:t>Lorem ipsum dolor sit amet, consectetur adipiscing elit, sed do eiusmod tempor incididunt ut labore</a:t>
            </a:r>
            <a:endParaRPr lang="ru-RU" altLang="ru-RU" sz="1100" dirty="0">
              <a:solidFill>
                <a:schemeClr val="tx1"/>
              </a:solidFill>
              <a:latin typeface="Open Sans" panose="020B0606030504020204" pitchFamily="34" charset="0"/>
            </a:endParaRPr>
          </a:p>
        </p:txBody>
      </p:sp>
      <p:sp>
        <p:nvSpPr>
          <p:cNvPr id="34" name="Text Placeholder 20"/>
          <p:cNvSpPr>
            <a:spLocks noGrp="1"/>
          </p:cNvSpPr>
          <p:nvPr>
            <p:ph type="body" sz="quarter" idx="13" hasCustomPrompt="1"/>
          </p:nvPr>
        </p:nvSpPr>
        <p:spPr>
          <a:xfrm>
            <a:off x="2667772" y="4967101"/>
            <a:ext cx="1551728" cy="333321"/>
          </a:xfrm>
          <a:prstGeom prst="rect">
            <a:avLst/>
          </a:prstGeom>
        </p:spPr>
        <p:txBody>
          <a:bodyPr/>
          <a:lstStyle>
            <a:lvl1pPr marL="0" indent="0" algn="ctr">
              <a:buNone/>
              <a:defRPr sz="1800" b="1" baseline="0">
                <a:latin typeface="+mn-lt"/>
              </a:defRPr>
            </a:lvl1pPr>
          </a:lstStyle>
          <a:p>
            <a:pPr lvl="0"/>
            <a:r>
              <a:rPr lang="en-US" dirty="0"/>
              <a:t>TITLE 02</a:t>
            </a:r>
            <a:endParaRPr lang="ru-RU" dirty="0"/>
          </a:p>
        </p:txBody>
      </p:sp>
      <p:sp>
        <p:nvSpPr>
          <p:cNvPr id="35" name="Text Placeholder 22"/>
          <p:cNvSpPr>
            <a:spLocks noGrp="1"/>
          </p:cNvSpPr>
          <p:nvPr>
            <p:ph type="body" sz="quarter" idx="14" hasCustomPrompt="1"/>
          </p:nvPr>
        </p:nvSpPr>
        <p:spPr>
          <a:xfrm>
            <a:off x="2667773" y="5319714"/>
            <a:ext cx="1544260" cy="1116012"/>
          </a:xfrm>
          <a:prstGeom prst="rect">
            <a:avLst/>
          </a:prstGeom>
        </p:spPr>
        <p:txBody>
          <a:bodyPr/>
          <a:lstStyle>
            <a:lvl1pPr marL="0" indent="0">
              <a:buNone/>
              <a:defRPr sz="1100"/>
            </a:lvl1pPr>
          </a:lstStyle>
          <a:p>
            <a:pPr algn="ctr" eaLnBrk="1" hangingPunct="1"/>
            <a:r>
              <a:rPr lang="en-US" altLang="ru-RU" sz="1100" dirty="0">
                <a:solidFill>
                  <a:schemeClr val="tx1"/>
                </a:solidFill>
                <a:latin typeface="Open Sans" panose="020B0606030504020204" pitchFamily="34" charset="0"/>
              </a:rPr>
              <a:t>Lorem ipsum dolor sit amet, consectetur adipiscing elit, sed do eiusmod tempor incididunt ut labore</a:t>
            </a:r>
            <a:endParaRPr lang="ru-RU" altLang="ru-RU" sz="1100" dirty="0">
              <a:solidFill>
                <a:schemeClr val="tx1"/>
              </a:solidFill>
              <a:latin typeface="Open Sans" panose="020B0606030504020204" pitchFamily="34" charset="0"/>
            </a:endParaRPr>
          </a:p>
        </p:txBody>
      </p:sp>
      <p:sp>
        <p:nvSpPr>
          <p:cNvPr id="36" name="Text Placeholder 20"/>
          <p:cNvSpPr>
            <a:spLocks noGrp="1"/>
          </p:cNvSpPr>
          <p:nvPr>
            <p:ph type="body" sz="quarter" idx="15" hasCustomPrompt="1"/>
          </p:nvPr>
        </p:nvSpPr>
        <p:spPr>
          <a:xfrm>
            <a:off x="4446289" y="4967101"/>
            <a:ext cx="1551728" cy="333321"/>
          </a:xfrm>
          <a:prstGeom prst="rect">
            <a:avLst/>
          </a:prstGeom>
        </p:spPr>
        <p:txBody>
          <a:bodyPr/>
          <a:lstStyle>
            <a:lvl1pPr marL="0" indent="0" algn="ctr">
              <a:buNone/>
              <a:defRPr sz="1800" b="1" baseline="0">
                <a:latin typeface="+mn-lt"/>
              </a:defRPr>
            </a:lvl1pPr>
          </a:lstStyle>
          <a:p>
            <a:pPr lvl="0"/>
            <a:r>
              <a:rPr lang="en-US" dirty="0"/>
              <a:t>TITLE 03</a:t>
            </a:r>
            <a:endParaRPr lang="ru-RU" dirty="0"/>
          </a:p>
        </p:txBody>
      </p:sp>
      <p:sp>
        <p:nvSpPr>
          <p:cNvPr id="37" name="Text Placeholder 22"/>
          <p:cNvSpPr>
            <a:spLocks noGrp="1"/>
          </p:cNvSpPr>
          <p:nvPr>
            <p:ph type="body" sz="quarter" idx="16" hasCustomPrompt="1"/>
          </p:nvPr>
        </p:nvSpPr>
        <p:spPr>
          <a:xfrm>
            <a:off x="4446291" y="5319714"/>
            <a:ext cx="1544260" cy="1116012"/>
          </a:xfrm>
          <a:prstGeom prst="rect">
            <a:avLst/>
          </a:prstGeom>
        </p:spPr>
        <p:txBody>
          <a:bodyPr/>
          <a:lstStyle>
            <a:lvl1pPr marL="0" indent="0">
              <a:buNone/>
              <a:defRPr sz="1100"/>
            </a:lvl1pPr>
          </a:lstStyle>
          <a:p>
            <a:pPr algn="ctr" eaLnBrk="1" hangingPunct="1"/>
            <a:r>
              <a:rPr lang="en-US" altLang="ru-RU" sz="1100" dirty="0">
                <a:solidFill>
                  <a:schemeClr val="tx1"/>
                </a:solidFill>
                <a:latin typeface="Open Sans" panose="020B0606030504020204" pitchFamily="34" charset="0"/>
              </a:rPr>
              <a:t>Lorem ipsum dolor sit amet, consectetur adipiscing elit, sed do eiusmod tempor incididunt ut labore</a:t>
            </a:r>
            <a:endParaRPr lang="ru-RU" altLang="ru-RU" sz="1100" dirty="0">
              <a:solidFill>
                <a:schemeClr val="tx1"/>
              </a:solidFill>
              <a:latin typeface="Open Sans" panose="020B0606030504020204" pitchFamily="34" charset="0"/>
            </a:endParaRPr>
          </a:p>
        </p:txBody>
      </p:sp>
      <p:sp>
        <p:nvSpPr>
          <p:cNvPr id="38" name="Text Placeholder 20"/>
          <p:cNvSpPr>
            <a:spLocks noGrp="1"/>
          </p:cNvSpPr>
          <p:nvPr>
            <p:ph type="body" sz="quarter" idx="17" hasCustomPrompt="1"/>
          </p:nvPr>
        </p:nvSpPr>
        <p:spPr>
          <a:xfrm>
            <a:off x="6207515" y="4967101"/>
            <a:ext cx="1551728" cy="333321"/>
          </a:xfrm>
          <a:prstGeom prst="rect">
            <a:avLst/>
          </a:prstGeom>
        </p:spPr>
        <p:txBody>
          <a:bodyPr/>
          <a:lstStyle>
            <a:lvl1pPr marL="0" indent="0" algn="ctr">
              <a:buNone/>
              <a:defRPr sz="1800" b="1" baseline="0">
                <a:latin typeface="+mn-lt"/>
              </a:defRPr>
            </a:lvl1pPr>
          </a:lstStyle>
          <a:p>
            <a:pPr lvl="0"/>
            <a:r>
              <a:rPr lang="en-US" dirty="0"/>
              <a:t>TITLE 04</a:t>
            </a:r>
            <a:endParaRPr lang="ru-RU" dirty="0"/>
          </a:p>
        </p:txBody>
      </p:sp>
      <p:sp>
        <p:nvSpPr>
          <p:cNvPr id="39" name="Text Placeholder 22"/>
          <p:cNvSpPr>
            <a:spLocks noGrp="1"/>
          </p:cNvSpPr>
          <p:nvPr>
            <p:ph type="body" sz="quarter" idx="18" hasCustomPrompt="1"/>
          </p:nvPr>
        </p:nvSpPr>
        <p:spPr>
          <a:xfrm>
            <a:off x="6207515" y="5319714"/>
            <a:ext cx="1544260" cy="1116012"/>
          </a:xfrm>
          <a:prstGeom prst="rect">
            <a:avLst/>
          </a:prstGeom>
        </p:spPr>
        <p:txBody>
          <a:bodyPr/>
          <a:lstStyle>
            <a:lvl1pPr marL="0" indent="0">
              <a:buNone/>
              <a:defRPr sz="1100"/>
            </a:lvl1pPr>
          </a:lstStyle>
          <a:p>
            <a:pPr algn="ctr" eaLnBrk="1" hangingPunct="1"/>
            <a:r>
              <a:rPr lang="en-US" altLang="ru-RU" sz="1100" dirty="0">
                <a:solidFill>
                  <a:schemeClr val="tx1"/>
                </a:solidFill>
                <a:latin typeface="Open Sans" panose="020B0606030504020204" pitchFamily="34" charset="0"/>
              </a:rPr>
              <a:t>Lorem ipsum dolor sit amet, consectetur adipiscing elit, sed do eiusmod tempor incididunt ut labore</a:t>
            </a:r>
            <a:endParaRPr lang="ru-RU" altLang="ru-RU" sz="1100" dirty="0">
              <a:solidFill>
                <a:schemeClr val="tx1"/>
              </a:solidFill>
              <a:latin typeface="Open Sans" panose="020B0606030504020204" pitchFamily="34" charset="0"/>
            </a:endParaRPr>
          </a:p>
        </p:txBody>
      </p:sp>
      <p:sp>
        <p:nvSpPr>
          <p:cNvPr id="40" name="Text Placeholder 20"/>
          <p:cNvSpPr>
            <a:spLocks noGrp="1"/>
          </p:cNvSpPr>
          <p:nvPr>
            <p:ph type="body" sz="quarter" idx="19" hasCustomPrompt="1"/>
          </p:nvPr>
        </p:nvSpPr>
        <p:spPr>
          <a:xfrm>
            <a:off x="7979905" y="4967101"/>
            <a:ext cx="1551728" cy="333321"/>
          </a:xfrm>
          <a:prstGeom prst="rect">
            <a:avLst/>
          </a:prstGeom>
        </p:spPr>
        <p:txBody>
          <a:bodyPr/>
          <a:lstStyle>
            <a:lvl1pPr marL="0" indent="0" algn="ctr">
              <a:buNone/>
              <a:defRPr sz="1800" b="1" baseline="0">
                <a:latin typeface="+mn-lt"/>
              </a:defRPr>
            </a:lvl1pPr>
          </a:lstStyle>
          <a:p>
            <a:pPr lvl="0"/>
            <a:r>
              <a:rPr lang="en-US" dirty="0"/>
              <a:t>TITLE 05</a:t>
            </a:r>
            <a:endParaRPr lang="ru-RU" dirty="0"/>
          </a:p>
        </p:txBody>
      </p:sp>
      <p:sp>
        <p:nvSpPr>
          <p:cNvPr id="41" name="Text Placeholder 22"/>
          <p:cNvSpPr>
            <a:spLocks noGrp="1"/>
          </p:cNvSpPr>
          <p:nvPr>
            <p:ph type="body" sz="quarter" idx="20" hasCustomPrompt="1"/>
          </p:nvPr>
        </p:nvSpPr>
        <p:spPr>
          <a:xfrm>
            <a:off x="7979906" y="5319714"/>
            <a:ext cx="1544260" cy="1116012"/>
          </a:xfrm>
          <a:prstGeom prst="rect">
            <a:avLst/>
          </a:prstGeom>
        </p:spPr>
        <p:txBody>
          <a:bodyPr/>
          <a:lstStyle>
            <a:lvl1pPr marL="0" indent="0">
              <a:buNone/>
              <a:defRPr sz="1100"/>
            </a:lvl1pPr>
          </a:lstStyle>
          <a:p>
            <a:pPr algn="ctr" eaLnBrk="1" hangingPunct="1"/>
            <a:r>
              <a:rPr lang="en-US" altLang="ru-RU" sz="1100" dirty="0">
                <a:solidFill>
                  <a:schemeClr val="tx1"/>
                </a:solidFill>
                <a:latin typeface="Open Sans" panose="020B0606030504020204" pitchFamily="34" charset="0"/>
              </a:rPr>
              <a:t>Lorem ipsum dolor sit amet, consectetur adipiscing elit, sed do eiusmod tempor incididunt ut labore</a:t>
            </a:r>
            <a:endParaRPr lang="ru-RU" altLang="ru-RU" sz="1100" dirty="0">
              <a:solidFill>
                <a:schemeClr val="tx1"/>
              </a:solidFill>
              <a:latin typeface="Open Sans" panose="020B0606030504020204" pitchFamily="34" charset="0"/>
            </a:endParaRPr>
          </a:p>
        </p:txBody>
      </p:sp>
      <p:sp>
        <p:nvSpPr>
          <p:cNvPr id="42" name="Text Placeholder 20"/>
          <p:cNvSpPr>
            <a:spLocks noGrp="1"/>
          </p:cNvSpPr>
          <p:nvPr>
            <p:ph type="body" sz="quarter" idx="21" hasCustomPrompt="1"/>
          </p:nvPr>
        </p:nvSpPr>
        <p:spPr>
          <a:xfrm>
            <a:off x="9752295" y="4967101"/>
            <a:ext cx="1551728" cy="333321"/>
          </a:xfrm>
          <a:prstGeom prst="rect">
            <a:avLst/>
          </a:prstGeom>
        </p:spPr>
        <p:txBody>
          <a:bodyPr/>
          <a:lstStyle>
            <a:lvl1pPr marL="0" indent="0" algn="ctr">
              <a:buNone/>
              <a:defRPr sz="1800" b="1" baseline="0">
                <a:latin typeface="+mn-lt"/>
              </a:defRPr>
            </a:lvl1pPr>
          </a:lstStyle>
          <a:p>
            <a:pPr lvl="0"/>
            <a:r>
              <a:rPr lang="en-US" dirty="0"/>
              <a:t>TITLE 06</a:t>
            </a:r>
            <a:endParaRPr lang="ru-RU" dirty="0"/>
          </a:p>
        </p:txBody>
      </p:sp>
      <p:sp>
        <p:nvSpPr>
          <p:cNvPr id="43" name="Text Placeholder 22"/>
          <p:cNvSpPr>
            <a:spLocks noGrp="1"/>
          </p:cNvSpPr>
          <p:nvPr>
            <p:ph type="body" sz="quarter" idx="22" hasCustomPrompt="1"/>
          </p:nvPr>
        </p:nvSpPr>
        <p:spPr>
          <a:xfrm>
            <a:off x="9752295" y="5319714"/>
            <a:ext cx="1544260" cy="1116012"/>
          </a:xfrm>
          <a:prstGeom prst="rect">
            <a:avLst/>
          </a:prstGeom>
        </p:spPr>
        <p:txBody>
          <a:bodyPr/>
          <a:lstStyle>
            <a:lvl1pPr marL="0" indent="0">
              <a:buNone/>
              <a:defRPr sz="1100"/>
            </a:lvl1pPr>
          </a:lstStyle>
          <a:p>
            <a:pPr algn="ctr" eaLnBrk="1" hangingPunct="1"/>
            <a:r>
              <a:rPr lang="en-US" altLang="ru-RU" sz="1100" dirty="0">
                <a:solidFill>
                  <a:schemeClr val="tx1"/>
                </a:solidFill>
                <a:latin typeface="Open Sans" panose="020B0606030504020204" pitchFamily="34" charset="0"/>
              </a:rPr>
              <a:t>Lorem ipsum dolor sit amet, consectetur adipiscing elit, sed do eiusmod tempor incididunt ut labore</a:t>
            </a:r>
            <a:endParaRPr lang="ru-RU" altLang="ru-RU" sz="1100" dirty="0">
              <a:solidFill>
                <a:schemeClr val="tx1"/>
              </a:solidFill>
              <a:latin typeface="Open Sans" panose="020B0606030504020204" pitchFamily="34" charset="0"/>
            </a:endParaRPr>
          </a:p>
        </p:txBody>
      </p:sp>
    </p:spTree>
    <p:extLst>
      <p:ext uri="{BB962C8B-B14F-4D97-AF65-F5344CB8AC3E}">
        <p14:creationId xmlns:p14="http://schemas.microsoft.com/office/powerpoint/2010/main" val="60096021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9" name="Text Placeholder 18"/>
          <p:cNvSpPr>
            <a:spLocks noGrp="1"/>
          </p:cNvSpPr>
          <p:nvPr userDrawn="1">
            <p:ph type="body" sz="quarter" idx="10" hasCustomPrompt="1"/>
          </p:nvPr>
        </p:nvSpPr>
        <p:spPr>
          <a:xfrm>
            <a:off x="3306387" y="406402"/>
            <a:ext cx="5579228" cy="852487"/>
          </a:xfrm>
          <a:prstGeom prst="rect">
            <a:avLst/>
          </a:prstGeom>
        </p:spPr>
        <p:txBody>
          <a:bodyPr/>
          <a:lstStyle>
            <a:lvl1pPr marL="0" indent="0" algn="ctr">
              <a:buNone/>
              <a:defRPr sz="4200" b="1"/>
            </a:lvl1pPr>
          </a:lstStyle>
          <a:p>
            <a:pPr lvl="0"/>
            <a:r>
              <a:rPr lang="en-US" dirty="0"/>
              <a:t>ECO TITLE</a:t>
            </a:r>
            <a:endParaRPr lang="ru-RU" dirty="0"/>
          </a:p>
        </p:txBody>
      </p:sp>
      <p:sp>
        <p:nvSpPr>
          <p:cNvPr id="21" name="Text Placeholder 20"/>
          <p:cNvSpPr>
            <a:spLocks noGrp="1"/>
          </p:cNvSpPr>
          <p:nvPr>
            <p:ph type="body" sz="quarter" idx="11" hasCustomPrompt="1"/>
          </p:nvPr>
        </p:nvSpPr>
        <p:spPr>
          <a:xfrm>
            <a:off x="889255" y="4967101"/>
            <a:ext cx="1551728" cy="333321"/>
          </a:xfrm>
          <a:prstGeom prst="rect">
            <a:avLst/>
          </a:prstGeom>
        </p:spPr>
        <p:txBody>
          <a:bodyPr/>
          <a:lstStyle>
            <a:lvl1pPr marL="0" indent="0" algn="ctr">
              <a:buNone/>
              <a:defRPr sz="1800" b="1" baseline="0">
                <a:latin typeface="+mn-lt"/>
              </a:defRPr>
            </a:lvl1pPr>
          </a:lstStyle>
          <a:p>
            <a:pPr lvl="0"/>
            <a:r>
              <a:rPr lang="en-US" dirty="0"/>
              <a:t>TITLE 01</a:t>
            </a:r>
            <a:endParaRPr lang="ru-RU" dirty="0"/>
          </a:p>
        </p:txBody>
      </p:sp>
      <p:sp>
        <p:nvSpPr>
          <p:cNvPr id="23" name="Text Placeholder 22"/>
          <p:cNvSpPr>
            <a:spLocks noGrp="1"/>
          </p:cNvSpPr>
          <p:nvPr>
            <p:ph type="body" sz="quarter" idx="12" hasCustomPrompt="1"/>
          </p:nvPr>
        </p:nvSpPr>
        <p:spPr>
          <a:xfrm>
            <a:off x="889255" y="5319714"/>
            <a:ext cx="1544260" cy="1116012"/>
          </a:xfrm>
          <a:prstGeom prst="rect">
            <a:avLst/>
          </a:prstGeom>
        </p:spPr>
        <p:txBody>
          <a:bodyPr/>
          <a:lstStyle>
            <a:lvl1pPr marL="0" indent="0">
              <a:buNone/>
              <a:defRPr sz="1100"/>
            </a:lvl1pPr>
          </a:lstStyle>
          <a:p>
            <a:pPr algn="ctr" eaLnBrk="1" hangingPunct="1"/>
            <a:r>
              <a:rPr lang="en-US" altLang="ru-RU" sz="1100" dirty="0">
                <a:solidFill>
                  <a:schemeClr val="tx1"/>
                </a:solidFill>
                <a:latin typeface="Open Sans" panose="020B0606030504020204" pitchFamily="34" charset="0"/>
              </a:rPr>
              <a:t>Lorem ipsum dolor sit amet, consectetur adipiscing elit, sed do eiusmod tempor incididunt ut labore</a:t>
            </a:r>
            <a:endParaRPr lang="ru-RU" altLang="ru-RU" sz="1100" dirty="0">
              <a:solidFill>
                <a:schemeClr val="tx1"/>
              </a:solidFill>
              <a:latin typeface="Open Sans" panose="020B0606030504020204" pitchFamily="34" charset="0"/>
            </a:endParaRPr>
          </a:p>
        </p:txBody>
      </p:sp>
      <p:sp>
        <p:nvSpPr>
          <p:cNvPr id="34" name="Text Placeholder 20"/>
          <p:cNvSpPr>
            <a:spLocks noGrp="1"/>
          </p:cNvSpPr>
          <p:nvPr>
            <p:ph type="body" sz="quarter" idx="13" hasCustomPrompt="1"/>
          </p:nvPr>
        </p:nvSpPr>
        <p:spPr>
          <a:xfrm>
            <a:off x="3026352" y="4967101"/>
            <a:ext cx="1551728" cy="333321"/>
          </a:xfrm>
          <a:prstGeom prst="rect">
            <a:avLst/>
          </a:prstGeom>
        </p:spPr>
        <p:txBody>
          <a:bodyPr/>
          <a:lstStyle>
            <a:lvl1pPr marL="0" indent="0" algn="ctr">
              <a:buNone/>
              <a:defRPr sz="1800" b="1" baseline="0">
                <a:latin typeface="+mn-lt"/>
              </a:defRPr>
            </a:lvl1pPr>
          </a:lstStyle>
          <a:p>
            <a:pPr lvl="0"/>
            <a:r>
              <a:rPr lang="en-US" dirty="0"/>
              <a:t>TITLE 02</a:t>
            </a:r>
            <a:endParaRPr lang="ru-RU" dirty="0"/>
          </a:p>
        </p:txBody>
      </p:sp>
      <p:sp>
        <p:nvSpPr>
          <p:cNvPr id="35" name="Text Placeholder 22"/>
          <p:cNvSpPr>
            <a:spLocks noGrp="1"/>
          </p:cNvSpPr>
          <p:nvPr>
            <p:ph type="body" sz="quarter" idx="14" hasCustomPrompt="1"/>
          </p:nvPr>
        </p:nvSpPr>
        <p:spPr>
          <a:xfrm>
            <a:off x="3026353" y="5319714"/>
            <a:ext cx="1544260" cy="1116012"/>
          </a:xfrm>
          <a:prstGeom prst="rect">
            <a:avLst/>
          </a:prstGeom>
        </p:spPr>
        <p:txBody>
          <a:bodyPr/>
          <a:lstStyle>
            <a:lvl1pPr marL="0" indent="0">
              <a:buNone/>
              <a:defRPr sz="1100"/>
            </a:lvl1pPr>
          </a:lstStyle>
          <a:p>
            <a:pPr algn="ctr" eaLnBrk="1" hangingPunct="1"/>
            <a:r>
              <a:rPr lang="en-US" altLang="ru-RU" sz="1100" dirty="0">
                <a:solidFill>
                  <a:schemeClr val="tx1"/>
                </a:solidFill>
                <a:latin typeface="Open Sans" panose="020B0606030504020204" pitchFamily="34" charset="0"/>
              </a:rPr>
              <a:t>Lorem ipsum dolor sit amet, consectetur adipiscing elit, sed do eiusmod tempor incididunt ut labore</a:t>
            </a:r>
            <a:endParaRPr lang="ru-RU" altLang="ru-RU" sz="1100" dirty="0">
              <a:solidFill>
                <a:schemeClr val="tx1"/>
              </a:solidFill>
              <a:latin typeface="Open Sans" panose="020B0606030504020204" pitchFamily="34" charset="0"/>
            </a:endParaRPr>
          </a:p>
        </p:txBody>
      </p:sp>
      <p:sp>
        <p:nvSpPr>
          <p:cNvPr id="36" name="Text Placeholder 20"/>
          <p:cNvSpPr>
            <a:spLocks noGrp="1"/>
          </p:cNvSpPr>
          <p:nvPr>
            <p:ph type="body" sz="quarter" idx="15" hasCustomPrompt="1"/>
          </p:nvPr>
        </p:nvSpPr>
        <p:spPr>
          <a:xfrm>
            <a:off x="5180119" y="4967101"/>
            <a:ext cx="1551728" cy="333321"/>
          </a:xfrm>
          <a:prstGeom prst="rect">
            <a:avLst/>
          </a:prstGeom>
        </p:spPr>
        <p:txBody>
          <a:bodyPr/>
          <a:lstStyle>
            <a:lvl1pPr marL="0" indent="0" algn="ctr">
              <a:buNone/>
              <a:defRPr sz="1800" b="1" baseline="0">
                <a:latin typeface="+mn-lt"/>
              </a:defRPr>
            </a:lvl1pPr>
          </a:lstStyle>
          <a:p>
            <a:pPr lvl="0"/>
            <a:r>
              <a:rPr lang="en-US" dirty="0"/>
              <a:t>TITLE 03</a:t>
            </a:r>
            <a:endParaRPr lang="ru-RU" dirty="0"/>
          </a:p>
        </p:txBody>
      </p:sp>
      <p:sp>
        <p:nvSpPr>
          <p:cNvPr id="37" name="Text Placeholder 22"/>
          <p:cNvSpPr>
            <a:spLocks noGrp="1"/>
          </p:cNvSpPr>
          <p:nvPr>
            <p:ph type="body" sz="quarter" idx="16" hasCustomPrompt="1"/>
          </p:nvPr>
        </p:nvSpPr>
        <p:spPr>
          <a:xfrm>
            <a:off x="5180119" y="5319714"/>
            <a:ext cx="1544260" cy="1116012"/>
          </a:xfrm>
          <a:prstGeom prst="rect">
            <a:avLst/>
          </a:prstGeom>
        </p:spPr>
        <p:txBody>
          <a:bodyPr/>
          <a:lstStyle>
            <a:lvl1pPr marL="0" indent="0">
              <a:buNone/>
              <a:defRPr sz="1100"/>
            </a:lvl1pPr>
          </a:lstStyle>
          <a:p>
            <a:pPr algn="ctr" eaLnBrk="1" hangingPunct="1"/>
            <a:r>
              <a:rPr lang="en-US" altLang="ru-RU" sz="1100" dirty="0">
                <a:solidFill>
                  <a:schemeClr val="tx1"/>
                </a:solidFill>
                <a:latin typeface="Open Sans" panose="020B0606030504020204" pitchFamily="34" charset="0"/>
              </a:rPr>
              <a:t>Lorem ipsum dolor sit amet, consectetur adipiscing elit, sed do eiusmod tempor incididunt ut labore</a:t>
            </a:r>
            <a:endParaRPr lang="ru-RU" altLang="ru-RU" sz="1100" dirty="0">
              <a:solidFill>
                <a:schemeClr val="tx1"/>
              </a:solidFill>
              <a:latin typeface="Open Sans" panose="020B0606030504020204" pitchFamily="34" charset="0"/>
            </a:endParaRPr>
          </a:p>
        </p:txBody>
      </p:sp>
      <p:sp>
        <p:nvSpPr>
          <p:cNvPr id="38" name="Text Placeholder 20"/>
          <p:cNvSpPr>
            <a:spLocks noGrp="1"/>
          </p:cNvSpPr>
          <p:nvPr>
            <p:ph type="body" sz="quarter" idx="17" hasCustomPrompt="1"/>
          </p:nvPr>
        </p:nvSpPr>
        <p:spPr>
          <a:xfrm>
            <a:off x="7333887" y="4967101"/>
            <a:ext cx="1551728" cy="333321"/>
          </a:xfrm>
          <a:prstGeom prst="rect">
            <a:avLst/>
          </a:prstGeom>
        </p:spPr>
        <p:txBody>
          <a:bodyPr/>
          <a:lstStyle>
            <a:lvl1pPr marL="0" indent="0" algn="ctr">
              <a:buNone/>
              <a:defRPr sz="1800" b="1" baseline="0">
                <a:latin typeface="+mn-lt"/>
              </a:defRPr>
            </a:lvl1pPr>
          </a:lstStyle>
          <a:p>
            <a:pPr lvl="0"/>
            <a:r>
              <a:rPr lang="en-US" dirty="0"/>
              <a:t>TITLE 04</a:t>
            </a:r>
            <a:endParaRPr lang="ru-RU" dirty="0"/>
          </a:p>
        </p:txBody>
      </p:sp>
      <p:sp>
        <p:nvSpPr>
          <p:cNvPr id="39" name="Text Placeholder 22"/>
          <p:cNvSpPr>
            <a:spLocks noGrp="1"/>
          </p:cNvSpPr>
          <p:nvPr>
            <p:ph type="body" sz="quarter" idx="18" hasCustomPrompt="1"/>
          </p:nvPr>
        </p:nvSpPr>
        <p:spPr>
          <a:xfrm>
            <a:off x="7333887" y="5319714"/>
            <a:ext cx="1544260" cy="1116012"/>
          </a:xfrm>
          <a:prstGeom prst="rect">
            <a:avLst/>
          </a:prstGeom>
        </p:spPr>
        <p:txBody>
          <a:bodyPr/>
          <a:lstStyle>
            <a:lvl1pPr marL="0" indent="0">
              <a:buNone/>
              <a:defRPr sz="1100"/>
            </a:lvl1pPr>
          </a:lstStyle>
          <a:p>
            <a:pPr algn="ctr" eaLnBrk="1" hangingPunct="1"/>
            <a:r>
              <a:rPr lang="en-US" altLang="ru-RU" sz="1100" dirty="0">
                <a:solidFill>
                  <a:schemeClr val="tx1"/>
                </a:solidFill>
                <a:latin typeface="Open Sans" panose="020B0606030504020204" pitchFamily="34" charset="0"/>
              </a:rPr>
              <a:t>Lorem ipsum dolor sit amet, consectetur adipiscing elit, sed do eiusmod tempor incididunt ut labore</a:t>
            </a:r>
            <a:endParaRPr lang="ru-RU" altLang="ru-RU" sz="1100" dirty="0">
              <a:solidFill>
                <a:schemeClr val="tx1"/>
              </a:solidFill>
              <a:latin typeface="Open Sans" panose="020B0606030504020204" pitchFamily="34" charset="0"/>
            </a:endParaRPr>
          </a:p>
        </p:txBody>
      </p:sp>
      <p:sp>
        <p:nvSpPr>
          <p:cNvPr id="42" name="Text Placeholder 20"/>
          <p:cNvSpPr>
            <a:spLocks noGrp="1"/>
          </p:cNvSpPr>
          <p:nvPr>
            <p:ph type="body" sz="quarter" idx="21" hasCustomPrompt="1"/>
          </p:nvPr>
        </p:nvSpPr>
        <p:spPr>
          <a:xfrm>
            <a:off x="9504323" y="4967101"/>
            <a:ext cx="1551728" cy="333321"/>
          </a:xfrm>
          <a:prstGeom prst="rect">
            <a:avLst/>
          </a:prstGeom>
        </p:spPr>
        <p:txBody>
          <a:bodyPr/>
          <a:lstStyle>
            <a:lvl1pPr marL="0" indent="0" algn="ctr">
              <a:buNone/>
              <a:defRPr sz="1800" b="1" baseline="0">
                <a:latin typeface="+mn-lt"/>
              </a:defRPr>
            </a:lvl1pPr>
          </a:lstStyle>
          <a:p>
            <a:pPr lvl="0"/>
            <a:r>
              <a:rPr lang="en-US" dirty="0"/>
              <a:t>TITLE 06</a:t>
            </a:r>
            <a:endParaRPr lang="ru-RU" dirty="0"/>
          </a:p>
        </p:txBody>
      </p:sp>
      <p:sp>
        <p:nvSpPr>
          <p:cNvPr id="43" name="Text Placeholder 22"/>
          <p:cNvSpPr>
            <a:spLocks noGrp="1"/>
          </p:cNvSpPr>
          <p:nvPr>
            <p:ph type="body" sz="quarter" idx="22" hasCustomPrompt="1"/>
          </p:nvPr>
        </p:nvSpPr>
        <p:spPr>
          <a:xfrm>
            <a:off x="9504322" y="5319714"/>
            <a:ext cx="1544260" cy="1116012"/>
          </a:xfrm>
          <a:prstGeom prst="rect">
            <a:avLst/>
          </a:prstGeom>
        </p:spPr>
        <p:txBody>
          <a:bodyPr/>
          <a:lstStyle>
            <a:lvl1pPr marL="0" indent="0">
              <a:buNone/>
              <a:defRPr sz="1100"/>
            </a:lvl1pPr>
          </a:lstStyle>
          <a:p>
            <a:pPr algn="ctr" eaLnBrk="1" hangingPunct="1"/>
            <a:r>
              <a:rPr lang="en-US" altLang="ru-RU" sz="1100" dirty="0">
                <a:solidFill>
                  <a:schemeClr val="tx1"/>
                </a:solidFill>
                <a:latin typeface="Open Sans" panose="020B0606030504020204" pitchFamily="34" charset="0"/>
              </a:rPr>
              <a:t>Lorem ipsum dolor sit amet, consectetur adipiscing elit, sed do eiusmod tempor incididunt ut labore</a:t>
            </a:r>
            <a:endParaRPr lang="ru-RU" altLang="ru-RU" sz="1100" dirty="0">
              <a:solidFill>
                <a:schemeClr val="tx1"/>
              </a:solidFill>
              <a:latin typeface="Open Sans" panose="020B0606030504020204" pitchFamily="34" charset="0"/>
            </a:endParaRPr>
          </a:p>
        </p:txBody>
      </p:sp>
    </p:spTree>
    <p:extLst>
      <p:ext uri="{BB962C8B-B14F-4D97-AF65-F5344CB8AC3E}">
        <p14:creationId xmlns:p14="http://schemas.microsoft.com/office/powerpoint/2010/main" val="399572661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 Placeholder 18"/>
          <p:cNvSpPr>
            <a:spLocks noGrp="1"/>
          </p:cNvSpPr>
          <p:nvPr>
            <p:ph type="body" sz="quarter" idx="10" hasCustomPrompt="1"/>
          </p:nvPr>
        </p:nvSpPr>
        <p:spPr>
          <a:xfrm>
            <a:off x="3306387" y="406402"/>
            <a:ext cx="5579228" cy="852487"/>
          </a:xfrm>
          <a:prstGeom prst="rect">
            <a:avLst/>
          </a:prstGeom>
        </p:spPr>
        <p:txBody>
          <a:bodyPr/>
          <a:lstStyle>
            <a:lvl1pPr marL="0" indent="0" algn="ctr">
              <a:buNone/>
              <a:defRPr sz="4200" b="1"/>
            </a:lvl1pPr>
          </a:lstStyle>
          <a:p>
            <a:pPr lvl="0"/>
            <a:r>
              <a:rPr lang="en-US" dirty="0"/>
              <a:t>ECO PRESENTATION</a:t>
            </a:r>
            <a:endParaRPr lang="ru-RU" dirty="0"/>
          </a:p>
        </p:txBody>
      </p:sp>
    </p:spTree>
    <p:extLst>
      <p:ext uri="{BB962C8B-B14F-4D97-AF65-F5344CB8AC3E}">
        <p14:creationId xmlns:p14="http://schemas.microsoft.com/office/powerpoint/2010/main" val="193125484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ext Placeholder 18"/>
          <p:cNvSpPr>
            <a:spLocks noGrp="1"/>
          </p:cNvSpPr>
          <p:nvPr>
            <p:ph type="body" sz="quarter" idx="10" hasCustomPrompt="1"/>
          </p:nvPr>
        </p:nvSpPr>
        <p:spPr>
          <a:xfrm>
            <a:off x="3306387" y="406402"/>
            <a:ext cx="5579228" cy="852487"/>
          </a:xfrm>
          <a:prstGeom prst="rect">
            <a:avLst/>
          </a:prstGeom>
        </p:spPr>
        <p:txBody>
          <a:bodyPr/>
          <a:lstStyle>
            <a:lvl1pPr marL="0" indent="0" algn="ctr">
              <a:buNone/>
              <a:defRPr sz="4200" b="1"/>
            </a:lvl1pPr>
          </a:lstStyle>
          <a:p>
            <a:pPr lvl="0"/>
            <a:r>
              <a:rPr lang="en-US" dirty="0"/>
              <a:t>ECO PRESENTATION</a:t>
            </a:r>
            <a:endParaRPr lang="ru-RU" dirty="0"/>
          </a:p>
        </p:txBody>
      </p:sp>
      <p:sp>
        <p:nvSpPr>
          <p:cNvPr id="3" name="Text Placeholder 20"/>
          <p:cNvSpPr>
            <a:spLocks noGrp="1"/>
          </p:cNvSpPr>
          <p:nvPr>
            <p:ph type="body" sz="quarter" idx="11" hasCustomPrompt="1"/>
          </p:nvPr>
        </p:nvSpPr>
        <p:spPr>
          <a:xfrm>
            <a:off x="1215003" y="5176328"/>
            <a:ext cx="1884659" cy="333321"/>
          </a:xfrm>
          <a:prstGeom prst="rect">
            <a:avLst/>
          </a:prstGeom>
        </p:spPr>
        <p:txBody>
          <a:bodyPr/>
          <a:lstStyle>
            <a:lvl1pPr marL="0" indent="0" algn="ctr">
              <a:buNone/>
              <a:defRPr sz="1800" b="1" baseline="0">
                <a:latin typeface="+mn-lt"/>
              </a:defRPr>
            </a:lvl1pPr>
          </a:lstStyle>
          <a:p>
            <a:pPr lvl="0"/>
            <a:r>
              <a:rPr lang="en-US" dirty="0"/>
              <a:t>TITLE 01</a:t>
            </a:r>
            <a:endParaRPr lang="ru-RU" dirty="0"/>
          </a:p>
        </p:txBody>
      </p:sp>
      <p:sp>
        <p:nvSpPr>
          <p:cNvPr id="4" name="Text Placeholder 22"/>
          <p:cNvSpPr>
            <a:spLocks noGrp="1"/>
          </p:cNvSpPr>
          <p:nvPr>
            <p:ph type="body" sz="quarter" idx="12" hasCustomPrompt="1"/>
          </p:nvPr>
        </p:nvSpPr>
        <p:spPr>
          <a:xfrm>
            <a:off x="1385202" y="5582270"/>
            <a:ext cx="1544260" cy="1116012"/>
          </a:xfrm>
          <a:prstGeom prst="rect">
            <a:avLst/>
          </a:prstGeom>
        </p:spPr>
        <p:txBody>
          <a:bodyPr/>
          <a:lstStyle>
            <a:lvl1pPr marL="0" indent="0">
              <a:buNone/>
              <a:defRPr sz="1100"/>
            </a:lvl1pPr>
          </a:lstStyle>
          <a:p>
            <a:pPr algn="ctr" eaLnBrk="1" hangingPunct="1"/>
            <a:r>
              <a:rPr lang="en-US" altLang="ru-RU" sz="1100" dirty="0">
                <a:solidFill>
                  <a:schemeClr val="tx1"/>
                </a:solidFill>
                <a:latin typeface="Open Sans" panose="020B0606030504020204" pitchFamily="34" charset="0"/>
              </a:rPr>
              <a:t>Lorem ipsum dolor sit amet, consectetur adipiscing elit, sed do eiusmod tempor incididunt ut labore</a:t>
            </a:r>
            <a:endParaRPr lang="ru-RU" altLang="ru-RU" sz="1100" dirty="0">
              <a:solidFill>
                <a:schemeClr val="tx1"/>
              </a:solidFill>
              <a:latin typeface="Open Sans" panose="020B0606030504020204" pitchFamily="34" charset="0"/>
            </a:endParaRPr>
          </a:p>
        </p:txBody>
      </p:sp>
      <p:sp>
        <p:nvSpPr>
          <p:cNvPr id="5" name="Text Placeholder 20"/>
          <p:cNvSpPr>
            <a:spLocks noGrp="1"/>
          </p:cNvSpPr>
          <p:nvPr>
            <p:ph type="body" sz="quarter" idx="13" hasCustomPrompt="1"/>
          </p:nvPr>
        </p:nvSpPr>
        <p:spPr>
          <a:xfrm>
            <a:off x="3911708" y="5176328"/>
            <a:ext cx="1884659" cy="333321"/>
          </a:xfrm>
          <a:prstGeom prst="rect">
            <a:avLst/>
          </a:prstGeom>
        </p:spPr>
        <p:txBody>
          <a:bodyPr/>
          <a:lstStyle>
            <a:lvl1pPr marL="0" indent="0" algn="ctr">
              <a:buNone/>
              <a:defRPr sz="1800" b="1" baseline="0">
                <a:latin typeface="+mn-lt"/>
              </a:defRPr>
            </a:lvl1pPr>
          </a:lstStyle>
          <a:p>
            <a:pPr lvl="0"/>
            <a:r>
              <a:rPr lang="en-US" dirty="0"/>
              <a:t>TITLE 01</a:t>
            </a:r>
            <a:endParaRPr lang="ru-RU" dirty="0"/>
          </a:p>
        </p:txBody>
      </p:sp>
      <p:sp>
        <p:nvSpPr>
          <p:cNvPr id="6" name="Text Placeholder 22"/>
          <p:cNvSpPr>
            <a:spLocks noGrp="1"/>
          </p:cNvSpPr>
          <p:nvPr>
            <p:ph type="body" sz="quarter" idx="14" hasCustomPrompt="1"/>
          </p:nvPr>
        </p:nvSpPr>
        <p:spPr>
          <a:xfrm>
            <a:off x="4081907" y="5582270"/>
            <a:ext cx="1544260" cy="1116012"/>
          </a:xfrm>
          <a:prstGeom prst="rect">
            <a:avLst/>
          </a:prstGeom>
        </p:spPr>
        <p:txBody>
          <a:bodyPr/>
          <a:lstStyle>
            <a:lvl1pPr marL="0" indent="0">
              <a:buNone/>
              <a:defRPr sz="1100"/>
            </a:lvl1pPr>
          </a:lstStyle>
          <a:p>
            <a:pPr algn="ctr" eaLnBrk="1" hangingPunct="1"/>
            <a:r>
              <a:rPr lang="en-US" altLang="ru-RU" sz="1100" dirty="0">
                <a:solidFill>
                  <a:schemeClr val="tx1"/>
                </a:solidFill>
                <a:latin typeface="Open Sans" panose="020B0606030504020204" pitchFamily="34" charset="0"/>
              </a:rPr>
              <a:t>Lorem ipsum dolor sit amet, consectetur adipiscing elit, sed do eiusmod tempor incididunt ut labore</a:t>
            </a:r>
            <a:endParaRPr lang="ru-RU" altLang="ru-RU" sz="1100" dirty="0">
              <a:solidFill>
                <a:schemeClr val="tx1"/>
              </a:solidFill>
              <a:latin typeface="Open Sans" panose="020B0606030504020204" pitchFamily="34" charset="0"/>
            </a:endParaRPr>
          </a:p>
        </p:txBody>
      </p:sp>
      <p:sp>
        <p:nvSpPr>
          <p:cNvPr id="7" name="Text Placeholder 20"/>
          <p:cNvSpPr>
            <a:spLocks noGrp="1"/>
          </p:cNvSpPr>
          <p:nvPr>
            <p:ph type="body" sz="quarter" idx="15" hasCustomPrompt="1"/>
          </p:nvPr>
        </p:nvSpPr>
        <p:spPr>
          <a:xfrm>
            <a:off x="6616443" y="5176328"/>
            <a:ext cx="1884659" cy="333321"/>
          </a:xfrm>
          <a:prstGeom prst="rect">
            <a:avLst/>
          </a:prstGeom>
        </p:spPr>
        <p:txBody>
          <a:bodyPr/>
          <a:lstStyle>
            <a:lvl1pPr marL="0" indent="0" algn="ctr">
              <a:buNone/>
              <a:defRPr sz="1800" b="1" baseline="0">
                <a:latin typeface="+mn-lt"/>
              </a:defRPr>
            </a:lvl1pPr>
          </a:lstStyle>
          <a:p>
            <a:pPr lvl="0"/>
            <a:r>
              <a:rPr lang="en-US" dirty="0"/>
              <a:t>TITLE 01</a:t>
            </a:r>
            <a:endParaRPr lang="ru-RU" dirty="0"/>
          </a:p>
        </p:txBody>
      </p:sp>
      <p:sp>
        <p:nvSpPr>
          <p:cNvPr id="9" name="Text Placeholder 22"/>
          <p:cNvSpPr>
            <a:spLocks noGrp="1"/>
          </p:cNvSpPr>
          <p:nvPr>
            <p:ph type="body" sz="quarter" idx="16" hasCustomPrompt="1"/>
          </p:nvPr>
        </p:nvSpPr>
        <p:spPr>
          <a:xfrm>
            <a:off x="6786642" y="5582270"/>
            <a:ext cx="1544260" cy="1116012"/>
          </a:xfrm>
          <a:prstGeom prst="rect">
            <a:avLst/>
          </a:prstGeom>
        </p:spPr>
        <p:txBody>
          <a:bodyPr/>
          <a:lstStyle>
            <a:lvl1pPr marL="0" indent="0">
              <a:buNone/>
              <a:defRPr sz="1100"/>
            </a:lvl1pPr>
          </a:lstStyle>
          <a:p>
            <a:pPr algn="ctr" eaLnBrk="1" hangingPunct="1"/>
            <a:r>
              <a:rPr lang="en-US" altLang="ru-RU" sz="1100" dirty="0">
                <a:solidFill>
                  <a:schemeClr val="tx1"/>
                </a:solidFill>
                <a:latin typeface="Open Sans" panose="020B0606030504020204" pitchFamily="34" charset="0"/>
              </a:rPr>
              <a:t>Lorem ipsum dolor sit amet, consectetur adipiscing elit, sed do eiusmod tempor incididunt ut labore</a:t>
            </a:r>
            <a:endParaRPr lang="ru-RU" altLang="ru-RU" sz="1100" dirty="0">
              <a:solidFill>
                <a:schemeClr val="tx1"/>
              </a:solidFill>
              <a:latin typeface="Open Sans" panose="020B0606030504020204" pitchFamily="34" charset="0"/>
            </a:endParaRPr>
          </a:p>
        </p:txBody>
      </p:sp>
      <p:sp>
        <p:nvSpPr>
          <p:cNvPr id="10" name="Text Placeholder 20"/>
          <p:cNvSpPr>
            <a:spLocks noGrp="1"/>
          </p:cNvSpPr>
          <p:nvPr>
            <p:ph type="body" sz="quarter" idx="17" hasCustomPrompt="1"/>
          </p:nvPr>
        </p:nvSpPr>
        <p:spPr>
          <a:xfrm>
            <a:off x="9321177" y="5176328"/>
            <a:ext cx="1884659" cy="333321"/>
          </a:xfrm>
          <a:prstGeom prst="rect">
            <a:avLst/>
          </a:prstGeom>
        </p:spPr>
        <p:txBody>
          <a:bodyPr/>
          <a:lstStyle>
            <a:lvl1pPr marL="0" indent="0" algn="ctr">
              <a:buNone/>
              <a:defRPr sz="1800" b="1" baseline="0">
                <a:latin typeface="+mn-lt"/>
              </a:defRPr>
            </a:lvl1pPr>
          </a:lstStyle>
          <a:p>
            <a:pPr lvl="0"/>
            <a:r>
              <a:rPr lang="en-US" dirty="0"/>
              <a:t>TITLE 01</a:t>
            </a:r>
            <a:endParaRPr lang="ru-RU" dirty="0"/>
          </a:p>
        </p:txBody>
      </p:sp>
      <p:sp>
        <p:nvSpPr>
          <p:cNvPr id="11" name="Text Placeholder 22"/>
          <p:cNvSpPr>
            <a:spLocks noGrp="1"/>
          </p:cNvSpPr>
          <p:nvPr>
            <p:ph type="body" sz="quarter" idx="18" hasCustomPrompt="1"/>
          </p:nvPr>
        </p:nvSpPr>
        <p:spPr>
          <a:xfrm>
            <a:off x="9491377" y="5582270"/>
            <a:ext cx="1544260" cy="1116012"/>
          </a:xfrm>
          <a:prstGeom prst="rect">
            <a:avLst/>
          </a:prstGeom>
        </p:spPr>
        <p:txBody>
          <a:bodyPr/>
          <a:lstStyle>
            <a:lvl1pPr marL="0" indent="0">
              <a:buNone/>
              <a:defRPr sz="1100"/>
            </a:lvl1pPr>
          </a:lstStyle>
          <a:p>
            <a:pPr algn="ctr" eaLnBrk="1" hangingPunct="1"/>
            <a:r>
              <a:rPr lang="en-US" altLang="ru-RU" sz="1100" dirty="0">
                <a:solidFill>
                  <a:schemeClr val="tx1"/>
                </a:solidFill>
                <a:latin typeface="Open Sans" panose="020B0606030504020204" pitchFamily="34" charset="0"/>
              </a:rPr>
              <a:t>Lorem ipsum dolor sit amet, consectetur adipiscing elit, sed do eiusmod tempor incididunt ut labore</a:t>
            </a:r>
            <a:endParaRPr lang="ru-RU" altLang="ru-RU" sz="1100" dirty="0">
              <a:solidFill>
                <a:schemeClr val="tx1"/>
              </a:solidFill>
              <a:latin typeface="Open Sans" panose="020B0606030504020204" pitchFamily="34" charset="0"/>
            </a:endParaRPr>
          </a:p>
        </p:txBody>
      </p:sp>
      <p:sp>
        <p:nvSpPr>
          <p:cNvPr id="12" name="Text Placeholder 20"/>
          <p:cNvSpPr>
            <a:spLocks noGrp="1"/>
          </p:cNvSpPr>
          <p:nvPr>
            <p:ph type="body" sz="quarter" idx="19" hasCustomPrompt="1"/>
          </p:nvPr>
        </p:nvSpPr>
        <p:spPr>
          <a:xfrm>
            <a:off x="804297" y="1557473"/>
            <a:ext cx="1884659" cy="333321"/>
          </a:xfrm>
          <a:prstGeom prst="rect">
            <a:avLst/>
          </a:prstGeom>
        </p:spPr>
        <p:txBody>
          <a:bodyPr/>
          <a:lstStyle>
            <a:lvl1pPr marL="0" indent="0" algn="ctr">
              <a:buNone/>
              <a:defRPr sz="1800" b="1" baseline="0">
                <a:latin typeface="+mn-lt"/>
              </a:defRPr>
            </a:lvl1pPr>
          </a:lstStyle>
          <a:p>
            <a:pPr lvl="0"/>
            <a:r>
              <a:rPr lang="en-US" dirty="0"/>
              <a:t>TITLE 01</a:t>
            </a:r>
            <a:endParaRPr lang="ru-RU" dirty="0"/>
          </a:p>
        </p:txBody>
      </p:sp>
      <p:sp>
        <p:nvSpPr>
          <p:cNvPr id="13" name="Text Placeholder 22"/>
          <p:cNvSpPr>
            <a:spLocks noGrp="1"/>
          </p:cNvSpPr>
          <p:nvPr>
            <p:ph type="body" sz="quarter" idx="20" hasCustomPrompt="1"/>
          </p:nvPr>
        </p:nvSpPr>
        <p:spPr>
          <a:xfrm>
            <a:off x="974497" y="1963415"/>
            <a:ext cx="1544260" cy="1116012"/>
          </a:xfrm>
          <a:prstGeom prst="rect">
            <a:avLst/>
          </a:prstGeom>
        </p:spPr>
        <p:txBody>
          <a:bodyPr/>
          <a:lstStyle>
            <a:lvl1pPr marL="0" indent="0">
              <a:buNone/>
              <a:defRPr sz="1100"/>
            </a:lvl1pPr>
          </a:lstStyle>
          <a:p>
            <a:pPr algn="ctr" eaLnBrk="1" hangingPunct="1"/>
            <a:r>
              <a:rPr lang="en-US" altLang="ru-RU" sz="1100" dirty="0">
                <a:solidFill>
                  <a:schemeClr val="tx1"/>
                </a:solidFill>
                <a:latin typeface="Open Sans" panose="020B0606030504020204" pitchFamily="34" charset="0"/>
              </a:rPr>
              <a:t>Lorem ipsum dolor sit amet, consectetur adipiscing elit, sed do eiusmod tempor incididunt ut labore</a:t>
            </a:r>
            <a:endParaRPr lang="ru-RU" altLang="ru-RU" sz="1100" dirty="0">
              <a:solidFill>
                <a:schemeClr val="tx1"/>
              </a:solidFill>
              <a:latin typeface="Open Sans" panose="020B0606030504020204" pitchFamily="34" charset="0"/>
            </a:endParaRPr>
          </a:p>
        </p:txBody>
      </p:sp>
      <p:sp>
        <p:nvSpPr>
          <p:cNvPr id="14" name="Text Placeholder 20"/>
          <p:cNvSpPr>
            <a:spLocks noGrp="1"/>
          </p:cNvSpPr>
          <p:nvPr>
            <p:ph type="body" sz="quarter" idx="21" hasCustomPrompt="1"/>
          </p:nvPr>
        </p:nvSpPr>
        <p:spPr>
          <a:xfrm>
            <a:off x="3501003" y="1557473"/>
            <a:ext cx="1884659" cy="333321"/>
          </a:xfrm>
          <a:prstGeom prst="rect">
            <a:avLst/>
          </a:prstGeom>
        </p:spPr>
        <p:txBody>
          <a:bodyPr/>
          <a:lstStyle>
            <a:lvl1pPr marL="0" indent="0" algn="ctr">
              <a:buNone/>
              <a:defRPr sz="1800" b="1" baseline="0">
                <a:latin typeface="+mn-lt"/>
              </a:defRPr>
            </a:lvl1pPr>
          </a:lstStyle>
          <a:p>
            <a:pPr lvl="0"/>
            <a:r>
              <a:rPr lang="en-US" dirty="0"/>
              <a:t>TITLE 01</a:t>
            </a:r>
            <a:endParaRPr lang="ru-RU" dirty="0"/>
          </a:p>
        </p:txBody>
      </p:sp>
      <p:sp>
        <p:nvSpPr>
          <p:cNvPr id="15" name="Text Placeholder 22"/>
          <p:cNvSpPr>
            <a:spLocks noGrp="1"/>
          </p:cNvSpPr>
          <p:nvPr>
            <p:ph type="body" sz="quarter" idx="22" hasCustomPrompt="1"/>
          </p:nvPr>
        </p:nvSpPr>
        <p:spPr>
          <a:xfrm>
            <a:off x="3671202" y="1963415"/>
            <a:ext cx="1544260" cy="1116012"/>
          </a:xfrm>
          <a:prstGeom prst="rect">
            <a:avLst/>
          </a:prstGeom>
        </p:spPr>
        <p:txBody>
          <a:bodyPr/>
          <a:lstStyle>
            <a:lvl1pPr marL="0" indent="0">
              <a:buNone/>
              <a:defRPr sz="1100"/>
            </a:lvl1pPr>
          </a:lstStyle>
          <a:p>
            <a:pPr algn="ctr" eaLnBrk="1" hangingPunct="1"/>
            <a:r>
              <a:rPr lang="en-US" altLang="ru-RU" sz="1100" dirty="0">
                <a:solidFill>
                  <a:schemeClr val="tx1"/>
                </a:solidFill>
                <a:latin typeface="Open Sans" panose="020B0606030504020204" pitchFamily="34" charset="0"/>
              </a:rPr>
              <a:t>Lorem ipsum dolor sit amet, consectetur adipiscing elit, sed do eiusmod tempor incididunt ut labore</a:t>
            </a:r>
            <a:endParaRPr lang="ru-RU" altLang="ru-RU" sz="1100" dirty="0">
              <a:solidFill>
                <a:schemeClr val="tx1"/>
              </a:solidFill>
              <a:latin typeface="Open Sans" panose="020B0606030504020204" pitchFamily="34" charset="0"/>
            </a:endParaRPr>
          </a:p>
        </p:txBody>
      </p:sp>
      <p:sp>
        <p:nvSpPr>
          <p:cNvPr id="16" name="Text Placeholder 20"/>
          <p:cNvSpPr>
            <a:spLocks noGrp="1"/>
          </p:cNvSpPr>
          <p:nvPr>
            <p:ph type="body" sz="quarter" idx="23" hasCustomPrompt="1"/>
          </p:nvPr>
        </p:nvSpPr>
        <p:spPr>
          <a:xfrm>
            <a:off x="6205737" y="1557473"/>
            <a:ext cx="1884659" cy="333321"/>
          </a:xfrm>
          <a:prstGeom prst="rect">
            <a:avLst/>
          </a:prstGeom>
        </p:spPr>
        <p:txBody>
          <a:bodyPr/>
          <a:lstStyle>
            <a:lvl1pPr marL="0" indent="0" algn="ctr">
              <a:buNone/>
              <a:defRPr sz="1800" b="1" baseline="0">
                <a:latin typeface="+mn-lt"/>
              </a:defRPr>
            </a:lvl1pPr>
          </a:lstStyle>
          <a:p>
            <a:pPr lvl="0"/>
            <a:r>
              <a:rPr lang="en-US" dirty="0"/>
              <a:t>TITLE 01</a:t>
            </a:r>
            <a:endParaRPr lang="ru-RU" dirty="0"/>
          </a:p>
        </p:txBody>
      </p:sp>
      <p:sp>
        <p:nvSpPr>
          <p:cNvPr id="17" name="Text Placeholder 22"/>
          <p:cNvSpPr>
            <a:spLocks noGrp="1"/>
          </p:cNvSpPr>
          <p:nvPr>
            <p:ph type="body" sz="quarter" idx="24" hasCustomPrompt="1"/>
          </p:nvPr>
        </p:nvSpPr>
        <p:spPr>
          <a:xfrm>
            <a:off x="6375937" y="1963415"/>
            <a:ext cx="1544260" cy="1116012"/>
          </a:xfrm>
          <a:prstGeom prst="rect">
            <a:avLst/>
          </a:prstGeom>
        </p:spPr>
        <p:txBody>
          <a:bodyPr/>
          <a:lstStyle>
            <a:lvl1pPr marL="0" indent="0">
              <a:buNone/>
              <a:defRPr sz="1100"/>
            </a:lvl1pPr>
          </a:lstStyle>
          <a:p>
            <a:pPr algn="ctr" eaLnBrk="1" hangingPunct="1"/>
            <a:r>
              <a:rPr lang="en-US" altLang="ru-RU" sz="1100" dirty="0">
                <a:solidFill>
                  <a:schemeClr val="tx1"/>
                </a:solidFill>
                <a:latin typeface="Open Sans" panose="020B0606030504020204" pitchFamily="34" charset="0"/>
              </a:rPr>
              <a:t>Lorem ipsum dolor sit amet, consectetur adipiscing elit, sed do eiusmod tempor incididunt ut labore</a:t>
            </a:r>
            <a:endParaRPr lang="ru-RU" altLang="ru-RU" sz="1100" dirty="0">
              <a:solidFill>
                <a:schemeClr val="tx1"/>
              </a:solidFill>
              <a:latin typeface="Open Sans" panose="020B0606030504020204" pitchFamily="34" charset="0"/>
            </a:endParaRPr>
          </a:p>
        </p:txBody>
      </p:sp>
      <p:sp>
        <p:nvSpPr>
          <p:cNvPr id="18" name="Text Placeholder 20"/>
          <p:cNvSpPr>
            <a:spLocks noGrp="1"/>
          </p:cNvSpPr>
          <p:nvPr>
            <p:ph type="body" sz="quarter" idx="25" hasCustomPrompt="1"/>
          </p:nvPr>
        </p:nvSpPr>
        <p:spPr>
          <a:xfrm>
            <a:off x="8910473" y="1557473"/>
            <a:ext cx="1884659" cy="333321"/>
          </a:xfrm>
          <a:prstGeom prst="rect">
            <a:avLst/>
          </a:prstGeom>
        </p:spPr>
        <p:txBody>
          <a:bodyPr/>
          <a:lstStyle>
            <a:lvl1pPr marL="0" indent="0" algn="ctr">
              <a:buNone/>
              <a:defRPr sz="1800" b="1" baseline="0">
                <a:latin typeface="+mn-lt"/>
              </a:defRPr>
            </a:lvl1pPr>
          </a:lstStyle>
          <a:p>
            <a:pPr lvl="0"/>
            <a:r>
              <a:rPr lang="en-US" dirty="0"/>
              <a:t>TITLE 01</a:t>
            </a:r>
            <a:endParaRPr lang="ru-RU" dirty="0"/>
          </a:p>
        </p:txBody>
      </p:sp>
      <p:sp>
        <p:nvSpPr>
          <p:cNvPr id="19" name="Text Placeholder 22"/>
          <p:cNvSpPr>
            <a:spLocks noGrp="1"/>
          </p:cNvSpPr>
          <p:nvPr>
            <p:ph type="body" sz="quarter" idx="26" hasCustomPrompt="1"/>
          </p:nvPr>
        </p:nvSpPr>
        <p:spPr>
          <a:xfrm>
            <a:off x="9080671" y="1963415"/>
            <a:ext cx="1544260" cy="1116012"/>
          </a:xfrm>
          <a:prstGeom prst="rect">
            <a:avLst/>
          </a:prstGeom>
        </p:spPr>
        <p:txBody>
          <a:bodyPr/>
          <a:lstStyle>
            <a:lvl1pPr marL="0" indent="0">
              <a:buNone/>
              <a:defRPr sz="1100"/>
            </a:lvl1pPr>
          </a:lstStyle>
          <a:p>
            <a:pPr algn="ctr" eaLnBrk="1" hangingPunct="1"/>
            <a:r>
              <a:rPr lang="en-US" altLang="ru-RU" sz="1100" dirty="0">
                <a:solidFill>
                  <a:schemeClr val="tx1"/>
                </a:solidFill>
                <a:latin typeface="Open Sans" panose="020B0606030504020204" pitchFamily="34" charset="0"/>
              </a:rPr>
              <a:t>Lorem ipsum dolor sit amet, consectetur adipiscing elit, sed do eiusmod tempor incididunt ut labore</a:t>
            </a:r>
            <a:endParaRPr lang="ru-RU" altLang="ru-RU" sz="1100" dirty="0">
              <a:solidFill>
                <a:schemeClr val="tx1"/>
              </a:solidFill>
              <a:latin typeface="Open Sans" panose="020B0606030504020204" pitchFamily="34" charset="0"/>
            </a:endParaRPr>
          </a:p>
        </p:txBody>
      </p:sp>
    </p:spTree>
    <p:extLst>
      <p:ext uri="{BB962C8B-B14F-4D97-AF65-F5344CB8AC3E}">
        <p14:creationId xmlns:p14="http://schemas.microsoft.com/office/powerpoint/2010/main" val="193332510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ext Placeholder 18"/>
          <p:cNvSpPr>
            <a:spLocks noGrp="1"/>
          </p:cNvSpPr>
          <p:nvPr>
            <p:ph type="body" sz="quarter" idx="10" hasCustomPrompt="1"/>
          </p:nvPr>
        </p:nvSpPr>
        <p:spPr>
          <a:xfrm>
            <a:off x="3306387" y="406402"/>
            <a:ext cx="5579228" cy="852487"/>
          </a:xfrm>
          <a:prstGeom prst="rect">
            <a:avLst/>
          </a:prstGeom>
        </p:spPr>
        <p:txBody>
          <a:bodyPr/>
          <a:lstStyle>
            <a:lvl1pPr marL="0" indent="0" algn="ctr">
              <a:buNone/>
              <a:defRPr sz="4200" b="1"/>
            </a:lvl1pPr>
          </a:lstStyle>
          <a:p>
            <a:pPr lvl="0"/>
            <a:r>
              <a:rPr lang="en-US" dirty="0"/>
              <a:t>ECO PRESENTATION</a:t>
            </a:r>
            <a:endParaRPr lang="ru-RU" dirty="0"/>
          </a:p>
        </p:txBody>
      </p:sp>
      <p:sp>
        <p:nvSpPr>
          <p:cNvPr id="3" name="Text Placeholder 33"/>
          <p:cNvSpPr>
            <a:spLocks noGrp="1"/>
          </p:cNvSpPr>
          <p:nvPr>
            <p:ph type="body" sz="quarter" idx="11" hasCustomPrompt="1"/>
          </p:nvPr>
        </p:nvSpPr>
        <p:spPr>
          <a:xfrm>
            <a:off x="840105" y="1800227"/>
            <a:ext cx="3855720" cy="968376"/>
          </a:xfrm>
          <a:prstGeom prst="rect">
            <a:avLst/>
          </a:prstGeom>
        </p:spPr>
        <p:txBody>
          <a:bodyPr>
            <a:noAutofit/>
          </a:bodyPr>
          <a:lstStyle>
            <a:lvl1pPr marL="0" indent="0">
              <a:buNone/>
              <a:defRPr sz="1200">
                <a:solidFill>
                  <a:schemeClr val="tx1"/>
                </a:solidFill>
              </a:defRPr>
            </a:lvl1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a:t>
            </a:r>
          </a:p>
        </p:txBody>
      </p:sp>
      <p:sp>
        <p:nvSpPr>
          <p:cNvPr id="4" name="Text Placeholder 36"/>
          <p:cNvSpPr>
            <a:spLocks noGrp="1"/>
          </p:cNvSpPr>
          <p:nvPr>
            <p:ph type="body" sz="quarter" idx="14" hasCustomPrompt="1"/>
          </p:nvPr>
        </p:nvSpPr>
        <p:spPr>
          <a:xfrm>
            <a:off x="840105" y="1413871"/>
            <a:ext cx="2531747" cy="541339"/>
          </a:xfrm>
          <a:prstGeom prst="rect">
            <a:avLst/>
          </a:prstGeom>
        </p:spPr>
        <p:txBody>
          <a:bodyPr>
            <a:noAutofit/>
          </a:bodyPr>
          <a:lstStyle>
            <a:lvl1pPr marL="0" indent="0" algn="l">
              <a:buNone/>
              <a:defRPr kumimoji="0" lang="en-US" sz="2400" b="1" i="0" u="none" strike="noStrike" kern="1200" cap="none" normalizeH="0" baseline="0" dirty="0" smtClean="0">
                <a:ln>
                  <a:noFill/>
                </a:ln>
                <a:solidFill>
                  <a:schemeClr val="accent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01</a:t>
            </a:r>
            <a:endParaRPr lang="ru-RU" dirty="0"/>
          </a:p>
        </p:txBody>
      </p:sp>
      <p:sp>
        <p:nvSpPr>
          <p:cNvPr id="5" name="Text Placeholder 33"/>
          <p:cNvSpPr>
            <a:spLocks noGrp="1"/>
          </p:cNvSpPr>
          <p:nvPr>
            <p:ph type="body" sz="quarter" idx="15" hasCustomPrompt="1"/>
          </p:nvPr>
        </p:nvSpPr>
        <p:spPr>
          <a:xfrm>
            <a:off x="840105" y="3595687"/>
            <a:ext cx="3855720" cy="968376"/>
          </a:xfrm>
          <a:prstGeom prst="rect">
            <a:avLst/>
          </a:prstGeom>
        </p:spPr>
        <p:txBody>
          <a:bodyPr>
            <a:noAutofit/>
          </a:bodyPr>
          <a:lstStyle>
            <a:lvl1pPr marL="0" indent="0">
              <a:buNone/>
              <a:defRPr sz="1200">
                <a:solidFill>
                  <a:schemeClr val="tx1"/>
                </a:solidFill>
              </a:defRPr>
            </a:lvl1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a:t>
            </a:r>
          </a:p>
        </p:txBody>
      </p:sp>
      <p:sp>
        <p:nvSpPr>
          <p:cNvPr id="6" name="Text Placeholder 36"/>
          <p:cNvSpPr>
            <a:spLocks noGrp="1"/>
          </p:cNvSpPr>
          <p:nvPr>
            <p:ph type="body" sz="quarter" idx="16" hasCustomPrompt="1"/>
          </p:nvPr>
        </p:nvSpPr>
        <p:spPr>
          <a:xfrm>
            <a:off x="840105" y="3209331"/>
            <a:ext cx="2531747" cy="541339"/>
          </a:xfrm>
          <a:prstGeom prst="rect">
            <a:avLst/>
          </a:prstGeom>
        </p:spPr>
        <p:txBody>
          <a:bodyPr>
            <a:noAutofit/>
          </a:bodyPr>
          <a:lstStyle>
            <a:lvl1pPr marL="0" indent="0" algn="l">
              <a:buNone/>
              <a:defRPr kumimoji="0" lang="en-US" sz="2400" b="1" i="0" u="none" strike="noStrike" kern="1200" cap="none" normalizeH="0" baseline="0" dirty="0" smtClean="0">
                <a:ln>
                  <a:noFill/>
                </a:ln>
                <a:solidFill>
                  <a:schemeClr val="accent2"/>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02</a:t>
            </a:r>
            <a:endParaRPr lang="ru-RU" dirty="0"/>
          </a:p>
        </p:txBody>
      </p:sp>
      <p:sp>
        <p:nvSpPr>
          <p:cNvPr id="7" name="Text Placeholder 33"/>
          <p:cNvSpPr>
            <a:spLocks noGrp="1"/>
          </p:cNvSpPr>
          <p:nvPr>
            <p:ph type="body" sz="quarter" idx="17" hasCustomPrompt="1"/>
          </p:nvPr>
        </p:nvSpPr>
        <p:spPr>
          <a:xfrm>
            <a:off x="840105" y="5391147"/>
            <a:ext cx="3855720" cy="968376"/>
          </a:xfrm>
          <a:prstGeom prst="rect">
            <a:avLst/>
          </a:prstGeom>
        </p:spPr>
        <p:txBody>
          <a:bodyPr>
            <a:noAutofit/>
          </a:bodyPr>
          <a:lstStyle>
            <a:lvl1pPr marL="0" indent="0">
              <a:buNone/>
              <a:defRPr sz="1200">
                <a:solidFill>
                  <a:schemeClr val="tx1"/>
                </a:solidFill>
              </a:defRPr>
            </a:lvl1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a:t>
            </a:r>
          </a:p>
        </p:txBody>
      </p:sp>
      <p:sp>
        <p:nvSpPr>
          <p:cNvPr id="8" name="Text Placeholder 36"/>
          <p:cNvSpPr>
            <a:spLocks noGrp="1"/>
          </p:cNvSpPr>
          <p:nvPr>
            <p:ph type="body" sz="quarter" idx="18" hasCustomPrompt="1"/>
          </p:nvPr>
        </p:nvSpPr>
        <p:spPr>
          <a:xfrm>
            <a:off x="840105" y="5004791"/>
            <a:ext cx="2531747" cy="541339"/>
          </a:xfrm>
          <a:prstGeom prst="rect">
            <a:avLst/>
          </a:prstGeom>
        </p:spPr>
        <p:txBody>
          <a:bodyPr>
            <a:noAutofit/>
          </a:bodyPr>
          <a:lstStyle>
            <a:lvl1pPr marL="0" indent="0" algn="l">
              <a:buNone/>
              <a:defRPr kumimoji="0" lang="en-US" sz="2400" b="1" i="0" u="none" strike="noStrike" kern="1200" cap="none" normalizeH="0" baseline="0" dirty="0" smtClean="0">
                <a:ln>
                  <a:noFill/>
                </a:ln>
                <a:solidFill>
                  <a:schemeClr val="accent3"/>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03</a:t>
            </a:r>
            <a:endParaRPr lang="ru-RU" dirty="0"/>
          </a:p>
        </p:txBody>
      </p:sp>
    </p:spTree>
    <p:extLst>
      <p:ext uri="{BB962C8B-B14F-4D97-AF65-F5344CB8AC3E}">
        <p14:creationId xmlns:p14="http://schemas.microsoft.com/office/powerpoint/2010/main" val="2793760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0.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theme" Target="../theme/theme3.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6" Type="http://schemas.openxmlformats.org/officeDocument/2006/relationships/theme" Target="../theme/theme4.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theme" Target="../theme/theme5.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6.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slideLayout" Target="../slideLayouts/slideLayout106.xml"/><Relationship Id="rId18" Type="http://schemas.openxmlformats.org/officeDocument/2006/relationships/slideLayout" Target="../slideLayouts/slideLayout111.xml"/><Relationship Id="rId3" Type="http://schemas.openxmlformats.org/officeDocument/2006/relationships/slideLayout" Target="../slideLayouts/slideLayout96.xml"/><Relationship Id="rId21" Type="http://schemas.openxmlformats.org/officeDocument/2006/relationships/slideLayout" Target="../slideLayouts/slideLayout114.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17" Type="http://schemas.openxmlformats.org/officeDocument/2006/relationships/slideLayout" Target="../slideLayouts/slideLayout110.xml"/><Relationship Id="rId25" Type="http://schemas.openxmlformats.org/officeDocument/2006/relationships/theme" Target="../theme/theme7.xml"/><Relationship Id="rId2" Type="http://schemas.openxmlformats.org/officeDocument/2006/relationships/slideLayout" Target="../slideLayouts/slideLayout95.xml"/><Relationship Id="rId16" Type="http://schemas.openxmlformats.org/officeDocument/2006/relationships/slideLayout" Target="../slideLayouts/slideLayout109.xml"/><Relationship Id="rId20" Type="http://schemas.openxmlformats.org/officeDocument/2006/relationships/slideLayout" Target="../slideLayouts/slideLayout113.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24" Type="http://schemas.openxmlformats.org/officeDocument/2006/relationships/slideLayout" Target="../slideLayouts/slideLayout117.xml"/><Relationship Id="rId5" Type="http://schemas.openxmlformats.org/officeDocument/2006/relationships/slideLayout" Target="../slideLayouts/slideLayout98.xml"/><Relationship Id="rId15" Type="http://schemas.openxmlformats.org/officeDocument/2006/relationships/slideLayout" Target="../slideLayouts/slideLayout108.xml"/><Relationship Id="rId23" Type="http://schemas.openxmlformats.org/officeDocument/2006/relationships/slideLayout" Target="../slideLayouts/slideLayout116.xml"/><Relationship Id="rId10" Type="http://schemas.openxmlformats.org/officeDocument/2006/relationships/slideLayout" Target="../slideLayouts/slideLayout103.xml"/><Relationship Id="rId19" Type="http://schemas.openxmlformats.org/officeDocument/2006/relationships/slideLayout" Target="../slideLayouts/slideLayout112.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slideLayout" Target="../slideLayouts/slideLayout107.xml"/><Relationship Id="rId22" Type="http://schemas.openxmlformats.org/officeDocument/2006/relationships/slideLayout" Target="../slideLayouts/slideLayout11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8.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slideLayout" Target="../slideLayouts/slideLayout141.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slideLayout" Target="../slideLayouts/slideLayout140.xml"/><Relationship Id="rId17" Type="http://schemas.openxmlformats.org/officeDocument/2006/relationships/image" Target="../media/image2.png"/><Relationship Id="rId2" Type="http://schemas.openxmlformats.org/officeDocument/2006/relationships/slideLayout" Target="../slideLayouts/slideLayout130.xml"/><Relationship Id="rId16" Type="http://schemas.openxmlformats.org/officeDocument/2006/relationships/theme" Target="../theme/theme9.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5" Type="http://schemas.openxmlformats.org/officeDocument/2006/relationships/slideLayout" Target="../slideLayouts/slideLayout14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 Id="rId14" Type="http://schemas.openxmlformats.org/officeDocument/2006/relationships/slideLayout" Target="../slideLayouts/slideLayout1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50" r:id="rId4"/>
    <p:sldLayoutId id="2147483661" r:id="rId5"/>
    <p:sldLayoutId id="2147483660" r:id="rId6"/>
    <p:sldLayoutId id="2147483664" r:id="rId7"/>
    <p:sldLayoutId id="2147483651" r:id="rId8"/>
    <p:sldLayoutId id="2147483665" r:id="rId9"/>
    <p:sldLayoutId id="2147483666" r:id="rId10"/>
    <p:sldLayoutId id="2147483667" r:id="rId11"/>
    <p:sldLayoutId id="2147483668" r:id="rId12"/>
    <p:sldLayoutId id="2147483669" r:id="rId13"/>
    <p:sldLayoutId id="2147483670" r:id="rId14"/>
    <p:sldLayoutId id="2147483652" r:id="rId15"/>
    <p:sldLayoutId id="2147483653" r:id="rId16"/>
    <p:sldLayoutId id="2147483654" r:id="rId17"/>
    <p:sldLayoutId id="2147483655" r:id="rId18"/>
    <p:sldLayoutId id="2147483656" r:id="rId19"/>
    <p:sldLayoutId id="2147483657" r:id="rId20"/>
    <p:sldLayoutId id="2147483658" r:id="rId21"/>
    <p:sldLayoutId id="2147483659" r:id="rId22"/>
    <p:sldLayoutId id="2147483674" r:id="rId23"/>
    <p:sldLayoutId id="2147483675" r:id="rId24"/>
    <p:sldLayoutId id="2147483677" r:id="rId25"/>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EDDF0CDA-4A1D-2DD7-B773-BCD7197561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A1C2F5AA-1AF4-9F2E-23D1-DEE420D403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09B4AF45-7F07-AB5D-C2A5-6F0E87661F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A76A48-A0D7-4F04-8F95-A3F57F212ECD}" type="datetimeFigureOut">
              <a:rPr lang="nb-NO" smtClean="0"/>
              <a:t>09.09.2024</a:t>
            </a:fld>
            <a:endParaRPr lang="nb-NO"/>
          </a:p>
        </p:txBody>
      </p:sp>
      <p:sp>
        <p:nvSpPr>
          <p:cNvPr id="5" name="Plassholder for bunntekst 4">
            <a:extLst>
              <a:ext uri="{FF2B5EF4-FFF2-40B4-BE49-F238E27FC236}">
                <a16:creationId xmlns:a16="http://schemas.microsoft.com/office/drawing/2014/main" id="{33011B96-1798-C1F6-87AD-F55E9B6CE4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277E7E3C-FEBB-ADAB-7823-E98865B6A7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3DF6C2-E668-4559-9F4C-FDB3034EFC4B}" type="slidenum">
              <a:rPr lang="nb-NO" smtClean="0"/>
              <a:t>‹#›</a:t>
            </a:fld>
            <a:endParaRPr lang="nb-NO"/>
          </a:p>
        </p:txBody>
      </p:sp>
    </p:spTree>
    <p:extLst>
      <p:ext uri="{BB962C8B-B14F-4D97-AF65-F5344CB8AC3E}">
        <p14:creationId xmlns:p14="http://schemas.microsoft.com/office/powerpoint/2010/main" val="1935008907"/>
      </p:ext>
    </p:extLst>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marL="914400" lvl="1"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marL="1371600" lvl="2"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marL="1828800" lvl="3"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marL="2286000" lvl="4"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marL="2743200" lvl="5"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marL="3200400" lvl="6"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marL="3657600" lvl="7"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marL="4114800" lvl="8"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9pPr>
          </a:lstStyle>
          <a:p>
            <a:endParaRPr/>
          </a:p>
        </p:txBody>
      </p:sp>
      <p:sp>
        <p:nvSpPr>
          <p:cNvPr id="8" name="Google Shape;8;p1"/>
          <p:cNvSpPr txBox="1">
            <a:spLocks noGrp="1"/>
          </p:cNvSpPr>
          <p:nvPr>
            <p:ph type="sldNum" idx="12"/>
          </p:nvPr>
        </p:nvSpPr>
        <p:spPr>
          <a:xfrm>
            <a:off x="11320333" y="6241345"/>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accent3"/>
                </a:solidFill>
                <a:latin typeface="Average"/>
                <a:ea typeface="Average"/>
                <a:cs typeface="Average"/>
                <a:sym typeface="Average"/>
              </a:defRPr>
            </a:lvl1pPr>
            <a:lvl2pPr lvl="1" algn="r">
              <a:buNone/>
              <a:defRPr sz="1333">
                <a:solidFill>
                  <a:schemeClr val="accent3"/>
                </a:solidFill>
                <a:latin typeface="Average"/>
                <a:ea typeface="Average"/>
                <a:cs typeface="Average"/>
                <a:sym typeface="Average"/>
              </a:defRPr>
            </a:lvl2pPr>
            <a:lvl3pPr lvl="2" algn="r">
              <a:buNone/>
              <a:defRPr sz="1333">
                <a:solidFill>
                  <a:schemeClr val="accent3"/>
                </a:solidFill>
                <a:latin typeface="Average"/>
                <a:ea typeface="Average"/>
                <a:cs typeface="Average"/>
                <a:sym typeface="Average"/>
              </a:defRPr>
            </a:lvl3pPr>
            <a:lvl4pPr lvl="3" algn="r">
              <a:buNone/>
              <a:defRPr sz="1333">
                <a:solidFill>
                  <a:schemeClr val="accent3"/>
                </a:solidFill>
                <a:latin typeface="Average"/>
                <a:ea typeface="Average"/>
                <a:cs typeface="Average"/>
                <a:sym typeface="Average"/>
              </a:defRPr>
            </a:lvl4pPr>
            <a:lvl5pPr lvl="4" algn="r">
              <a:buNone/>
              <a:defRPr sz="1333">
                <a:solidFill>
                  <a:schemeClr val="accent3"/>
                </a:solidFill>
                <a:latin typeface="Average"/>
                <a:ea typeface="Average"/>
                <a:cs typeface="Average"/>
                <a:sym typeface="Average"/>
              </a:defRPr>
            </a:lvl5pPr>
            <a:lvl6pPr lvl="5" algn="r">
              <a:buNone/>
              <a:defRPr sz="1333">
                <a:solidFill>
                  <a:schemeClr val="accent3"/>
                </a:solidFill>
                <a:latin typeface="Average"/>
                <a:ea typeface="Average"/>
                <a:cs typeface="Average"/>
                <a:sym typeface="Average"/>
              </a:defRPr>
            </a:lvl6pPr>
            <a:lvl7pPr lvl="6" algn="r">
              <a:buNone/>
              <a:defRPr sz="1333">
                <a:solidFill>
                  <a:schemeClr val="accent3"/>
                </a:solidFill>
                <a:latin typeface="Average"/>
                <a:ea typeface="Average"/>
                <a:cs typeface="Average"/>
                <a:sym typeface="Average"/>
              </a:defRPr>
            </a:lvl7pPr>
            <a:lvl8pPr lvl="7" algn="r">
              <a:buNone/>
              <a:defRPr sz="1333">
                <a:solidFill>
                  <a:schemeClr val="accent3"/>
                </a:solidFill>
                <a:latin typeface="Average"/>
                <a:ea typeface="Average"/>
                <a:cs typeface="Average"/>
                <a:sym typeface="Average"/>
              </a:defRPr>
            </a:lvl8pPr>
            <a:lvl9pPr lvl="8" algn="r">
              <a:buNone/>
              <a:defRPr sz="1333">
                <a:solidFill>
                  <a:schemeClr val="accent3"/>
                </a:solidFill>
                <a:latin typeface="Average"/>
                <a:ea typeface="Average"/>
                <a:cs typeface="Average"/>
                <a:sym typeface="Average"/>
              </a:defRPr>
            </a:lvl9pPr>
          </a:lstStyle>
          <a:p>
            <a:pPr>
              <a:spcBef>
                <a:spcPts val="0"/>
              </a:spcBef>
              <a:spcAft>
                <a:spcPts val="0"/>
              </a:spcAft>
            </a:pPr>
            <a:fld id="{00000000-1234-1234-1234-123412341234}" type="slidenum">
              <a:rPr lang="no" smtClean="0"/>
              <a:pPr>
                <a:spcBef>
                  <a:spcPts val="0"/>
                </a:spcBef>
                <a:spcAft>
                  <a:spcPts val="0"/>
                </a:spcAft>
              </a:pPr>
              <a:t>‹#›</a:t>
            </a:fld>
            <a:endParaRPr lang="no"/>
          </a:p>
        </p:txBody>
      </p:sp>
    </p:spTree>
    <p:extLst>
      <p:ext uri="{BB962C8B-B14F-4D97-AF65-F5344CB8AC3E}">
        <p14:creationId xmlns:p14="http://schemas.microsoft.com/office/powerpoint/2010/main" val="2965006953"/>
      </p:ext>
    </p:extLst>
  </p:cSld>
  <p:clrMap bg1="lt1" tx1="dk1" bg2="dk2" tx2="lt2" accent1="accent1" accent2="accent2" accent3="accent3" accent4="accent4" accent5="accent5" accent6="accent6" hlink="hlink" folHlink="folHlink"/>
  <p:sldLayoutIdLst>
    <p:sldLayoutId id="2147483679" r:id="rId1"/>
    <p:sldLayoutId id="2147483680" r:id="rId2"/>
    <p:sldLayoutId id="2147483684" r:id="rId3"/>
    <p:sldLayoutId id="2147483685" r:id="rId4"/>
    <p:sldLayoutId id="2147483686" r:id="rId5"/>
    <p:sldLayoutId id="2147483687" r:id="rId6"/>
    <p:sldLayoutId id="2147483688" r:id="rId7"/>
    <p:sldLayoutId id="2147483736" r:id="rId8"/>
    <p:sldLayoutId id="2147483737" r:id="rId9"/>
    <p:sldLayoutId id="2147483738" r:id="rId10"/>
    <p:sldLayoutId id="2147483695" r:id="rId11"/>
    <p:sldLayoutId id="2147483696" r:id="rId12"/>
    <p:sldLayoutId id="2147483716"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marL="914400" lvl="1"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marL="1371600" lvl="2"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marL="1828800" lvl="3"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marL="2286000" lvl="4"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marL="2743200" lvl="5"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marL="3200400" lvl="6"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marL="3657600" lvl="7"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marL="4114800" lvl="8"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9pPr>
          </a:lstStyle>
          <a:p>
            <a:endParaRPr/>
          </a:p>
        </p:txBody>
      </p:sp>
      <p:sp>
        <p:nvSpPr>
          <p:cNvPr id="8" name="Google Shape;8;p1"/>
          <p:cNvSpPr txBox="1">
            <a:spLocks noGrp="1"/>
          </p:cNvSpPr>
          <p:nvPr>
            <p:ph type="sldNum" idx="12"/>
          </p:nvPr>
        </p:nvSpPr>
        <p:spPr>
          <a:xfrm>
            <a:off x="11320333" y="6241345"/>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accent3"/>
                </a:solidFill>
                <a:latin typeface="Average"/>
                <a:ea typeface="Average"/>
                <a:cs typeface="Average"/>
                <a:sym typeface="Average"/>
              </a:defRPr>
            </a:lvl1pPr>
            <a:lvl2pPr lvl="1" algn="r">
              <a:buNone/>
              <a:defRPr sz="1333">
                <a:solidFill>
                  <a:schemeClr val="accent3"/>
                </a:solidFill>
                <a:latin typeface="Average"/>
                <a:ea typeface="Average"/>
                <a:cs typeface="Average"/>
                <a:sym typeface="Average"/>
              </a:defRPr>
            </a:lvl2pPr>
            <a:lvl3pPr lvl="2" algn="r">
              <a:buNone/>
              <a:defRPr sz="1333">
                <a:solidFill>
                  <a:schemeClr val="accent3"/>
                </a:solidFill>
                <a:latin typeface="Average"/>
                <a:ea typeface="Average"/>
                <a:cs typeface="Average"/>
                <a:sym typeface="Average"/>
              </a:defRPr>
            </a:lvl3pPr>
            <a:lvl4pPr lvl="3" algn="r">
              <a:buNone/>
              <a:defRPr sz="1333">
                <a:solidFill>
                  <a:schemeClr val="accent3"/>
                </a:solidFill>
                <a:latin typeface="Average"/>
                <a:ea typeface="Average"/>
                <a:cs typeface="Average"/>
                <a:sym typeface="Average"/>
              </a:defRPr>
            </a:lvl4pPr>
            <a:lvl5pPr lvl="4" algn="r">
              <a:buNone/>
              <a:defRPr sz="1333">
                <a:solidFill>
                  <a:schemeClr val="accent3"/>
                </a:solidFill>
                <a:latin typeface="Average"/>
                <a:ea typeface="Average"/>
                <a:cs typeface="Average"/>
                <a:sym typeface="Average"/>
              </a:defRPr>
            </a:lvl5pPr>
            <a:lvl6pPr lvl="5" algn="r">
              <a:buNone/>
              <a:defRPr sz="1333">
                <a:solidFill>
                  <a:schemeClr val="accent3"/>
                </a:solidFill>
                <a:latin typeface="Average"/>
                <a:ea typeface="Average"/>
                <a:cs typeface="Average"/>
                <a:sym typeface="Average"/>
              </a:defRPr>
            </a:lvl6pPr>
            <a:lvl7pPr lvl="6" algn="r">
              <a:buNone/>
              <a:defRPr sz="1333">
                <a:solidFill>
                  <a:schemeClr val="accent3"/>
                </a:solidFill>
                <a:latin typeface="Average"/>
                <a:ea typeface="Average"/>
                <a:cs typeface="Average"/>
                <a:sym typeface="Average"/>
              </a:defRPr>
            </a:lvl7pPr>
            <a:lvl8pPr lvl="7" algn="r">
              <a:buNone/>
              <a:defRPr sz="1333">
                <a:solidFill>
                  <a:schemeClr val="accent3"/>
                </a:solidFill>
                <a:latin typeface="Average"/>
                <a:ea typeface="Average"/>
                <a:cs typeface="Average"/>
                <a:sym typeface="Average"/>
              </a:defRPr>
            </a:lvl8pPr>
            <a:lvl9pPr lvl="8" algn="r">
              <a:buNone/>
              <a:defRPr sz="1333">
                <a:solidFill>
                  <a:schemeClr val="accent3"/>
                </a:solidFill>
                <a:latin typeface="Average"/>
                <a:ea typeface="Average"/>
                <a:cs typeface="Average"/>
                <a:sym typeface="Average"/>
              </a:defRPr>
            </a:lvl9pPr>
          </a:lstStyle>
          <a:p>
            <a:pPr>
              <a:spcBef>
                <a:spcPts val="0"/>
              </a:spcBef>
              <a:spcAft>
                <a:spcPts val="0"/>
              </a:spcAft>
            </a:pPr>
            <a:fld id="{00000000-1234-1234-1234-123412341234}" type="slidenum">
              <a:rPr lang="no" smtClean="0"/>
              <a:pPr>
                <a:spcBef>
                  <a:spcPts val="0"/>
                </a:spcBef>
                <a:spcAft>
                  <a:spcPts val="0"/>
                </a:spcAft>
              </a:pPr>
              <a:t>‹#›</a:t>
            </a:fld>
            <a:endParaRPr lang="no"/>
          </a:p>
        </p:txBody>
      </p:sp>
    </p:spTree>
    <p:extLst>
      <p:ext uri="{BB962C8B-B14F-4D97-AF65-F5344CB8AC3E}">
        <p14:creationId xmlns:p14="http://schemas.microsoft.com/office/powerpoint/2010/main" val="1724037155"/>
      </p:ext>
    </p:extLst>
  </p:cSld>
  <p:clrMap bg1="lt1" tx1="dk1" bg2="dk2" tx2="lt2" accent1="accent1" accent2="accent2" accent3="accent3" accent4="accent4" accent5="accent5" accent6="accent6" hlink="hlink" folHlink="folHlink"/>
  <p:sldLayoutIdLst>
    <p:sldLayoutId id="2147483906" r:id="rId1"/>
    <p:sldLayoutId id="2147483907"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918" r:id="rId12"/>
    <p:sldLayoutId id="2147483919" r:id="rId13"/>
    <p:sldLayoutId id="2147483920" r:id="rId14"/>
    <p:sldLayoutId id="2147483921" r:id="rId15"/>
    <p:sldLayoutId id="2147483922" r:id="rId16"/>
    <p:sldLayoutId id="2147483923"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marL="914400" lvl="1"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marL="1371600" lvl="2"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marL="1828800" lvl="3"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marL="2286000" lvl="4"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marL="2743200" lvl="5"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marL="3200400" lvl="6"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marL="3657600" lvl="7"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marL="4114800" lvl="8"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9pPr>
          </a:lstStyle>
          <a:p>
            <a:endParaRPr/>
          </a:p>
        </p:txBody>
      </p:sp>
      <p:sp>
        <p:nvSpPr>
          <p:cNvPr id="8" name="Google Shape;8;p1"/>
          <p:cNvSpPr txBox="1">
            <a:spLocks noGrp="1"/>
          </p:cNvSpPr>
          <p:nvPr>
            <p:ph type="sldNum" idx="12"/>
          </p:nvPr>
        </p:nvSpPr>
        <p:spPr>
          <a:xfrm>
            <a:off x="11320333" y="6241345"/>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accent3"/>
                </a:solidFill>
                <a:latin typeface="Average"/>
                <a:ea typeface="Average"/>
                <a:cs typeface="Average"/>
                <a:sym typeface="Average"/>
              </a:defRPr>
            </a:lvl1pPr>
            <a:lvl2pPr lvl="1" algn="r">
              <a:buNone/>
              <a:defRPr sz="1333">
                <a:solidFill>
                  <a:schemeClr val="accent3"/>
                </a:solidFill>
                <a:latin typeface="Average"/>
                <a:ea typeface="Average"/>
                <a:cs typeface="Average"/>
                <a:sym typeface="Average"/>
              </a:defRPr>
            </a:lvl2pPr>
            <a:lvl3pPr lvl="2" algn="r">
              <a:buNone/>
              <a:defRPr sz="1333">
                <a:solidFill>
                  <a:schemeClr val="accent3"/>
                </a:solidFill>
                <a:latin typeface="Average"/>
                <a:ea typeface="Average"/>
                <a:cs typeface="Average"/>
                <a:sym typeface="Average"/>
              </a:defRPr>
            </a:lvl3pPr>
            <a:lvl4pPr lvl="3" algn="r">
              <a:buNone/>
              <a:defRPr sz="1333">
                <a:solidFill>
                  <a:schemeClr val="accent3"/>
                </a:solidFill>
                <a:latin typeface="Average"/>
                <a:ea typeface="Average"/>
                <a:cs typeface="Average"/>
                <a:sym typeface="Average"/>
              </a:defRPr>
            </a:lvl4pPr>
            <a:lvl5pPr lvl="4" algn="r">
              <a:buNone/>
              <a:defRPr sz="1333">
                <a:solidFill>
                  <a:schemeClr val="accent3"/>
                </a:solidFill>
                <a:latin typeface="Average"/>
                <a:ea typeface="Average"/>
                <a:cs typeface="Average"/>
                <a:sym typeface="Average"/>
              </a:defRPr>
            </a:lvl5pPr>
            <a:lvl6pPr lvl="5" algn="r">
              <a:buNone/>
              <a:defRPr sz="1333">
                <a:solidFill>
                  <a:schemeClr val="accent3"/>
                </a:solidFill>
                <a:latin typeface="Average"/>
                <a:ea typeface="Average"/>
                <a:cs typeface="Average"/>
                <a:sym typeface="Average"/>
              </a:defRPr>
            </a:lvl6pPr>
            <a:lvl7pPr lvl="6" algn="r">
              <a:buNone/>
              <a:defRPr sz="1333">
                <a:solidFill>
                  <a:schemeClr val="accent3"/>
                </a:solidFill>
                <a:latin typeface="Average"/>
                <a:ea typeface="Average"/>
                <a:cs typeface="Average"/>
                <a:sym typeface="Average"/>
              </a:defRPr>
            </a:lvl7pPr>
            <a:lvl8pPr lvl="7" algn="r">
              <a:buNone/>
              <a:defRPr sz="1333">
                <a:solidFill>
                  <a:schemeClr val="accent3"/>
                </a:solidFill>
                <a:latin typeface="Average"/>
                <a:ea typeface="Average"/>
                <a:cs typeface="Average"/>
                <a:sym typeface="Average"/>
              </a:defRPr>
            </a:lvl8pPr>
            <a:lvl9pPr lvl="8" algn="r">
              <a:buNone/>
              <a:defRPr sz="1333">
                <a:solidFill>
                  <a:schemeClr val="accent3"/>
                </a:solidFill>
                <a:latin typeface="Average"/>
                <a:ea typeface="Average"/>
                <a:cs typeface="Average"/>
                <a:sym typeface="Average"/>
              </a:defRPr>
            </a:lvl9pPr>
          </a:lstStyle>
          <a:p>
            <a:pPr>
              <a:spcBef>
                <a:spcPts val="0"/>
              </a:spcBef>
              <a:spcAft>
                <a:spcPts val="0"/>
              </a:spcAft>
            </a:pPr>
            <a:fld id="{00000000-1234-1234-1234-123412341234}" type="slidenum">
              <a:rPr lang="no" smtClean="0"/>
              <a:pPr>
                <a:spcBef>
                  <a:spcPts val="0"/>
                </a:spcBef>
                <a:spcAft>
                  <a:spcPts val="0"/>
                </a:spcAft>
              </a:pPr>
              <a:t>‹#›</a:t>
            </a:fld>
            <a:endParaRPr lang="no"/>
          </a:p>
        </p:txBody>
      </p:sp>
    </p:spTree>
    <p:extLst>
      <p:ext uri="{BB962C8B-B14F-4D97-AF65-F5344CB8AC3E}">
        <p14:creationId xmlns:p14="http://schemas.microsoft.com/office/powerpoint/2010/main" val="2131531181"/>
      </p:ext>
    </p:extLst>
  </p:cSld>
  <p:clrMap bg1="lt1" tx1="dk1" bg2="dk2" tx2="lt2" accent1="accent1" accent2="accent2" accent3="accent3" accent4="accent4" accent5="accent5" accent6="accent6" hlink="hlink" folHlink="folHlink"/>
  <p:sldLayoutIdLst>
    <p:sldLayoutId id="2147483946" r:id="rId1"/>
    <p:sldLayoutId id="2147483947" r:id="rId2"/>
    <p:sldLayoutId id="2147483948" r:id="rId3"/>
    <p:sldLayoutId id="2147483951" r:id="rId4"/>
    <p:sldLayoutId id="2147483952" r:id="rId5"/>
    <p:sldLayoutId id="2147483953" r:id="rId6"/>
    <p:sldLayoutId id="2147483954" r:id="rId7"/>
    <p:sldLayoutId id="2147483955" r:id="rId8"/>
    <p:sldLayoutId id="2147483956" r:id="rId9"/>
    <p:sldLayoutId id="2147483957" r:id="rId10"/>
    <p:sldLayoutId id="2147483962" r:id="rId11"/>
    <p:sldLayoutId id="2147483963" r:id="rId12"/>
    <p:sldLayoutId id="2147483965" r:id="rId13"/>
    <p:sldLayoutId id="2147483969" r:id="rId14"/>
    <p:sldLayoutId id="2147483970"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marL="914400" lvl="1"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marL="1371600" lvl="2"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marL="1828800" lvl="3"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marL="2286000" lvl="4"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marL="2743200" lvl="5"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marL="3200400" lvl="6"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marL="3657600" lvl="7"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marL="4114800" lvl="8"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9pPr>
          </a:lstStyle>
          <a:p>
            <a:endParaRPr/>
          </a:p>
        </p:txBody>
      </p:sp>
      <p:sp>
        <p:nvSpPr>
          <p:cNvPr id="8" name="Google Shape;8;p1"/>
          <p:cNvSpPr txBox="1">
            <a:spLocks noGrp="1"/>
          </p:cNvSpPr>
          <p:nvPr>
            <p:ph type="sldNum" idx="12"/>
          </p:nvPr>
        </p:nvSpPr>
        <p:spPr>
          <a:xfrm>
            <a:off x="11320333" y="6241345"/>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accent3"/>
                </a:solidFill>
                <a:latin typeface="Average"/>
                <a:ea typeface="Average"/>
                <a:cs typeface="Average"/>
                <a:sym typeface="Average"/>
              </a:defRPr>
            </a:lvl1pPr>
            <a:lvl2pPr lvl="1" algn="r">
              <a:buNone/>
              <a:defRPr sz="1333">
                <a:solidFill>
                  <a:schemeClr val="accent3"/>
                </a:solidFill>
                <a:latin typeface="Average"/>
                <a:ea typeface="Average"/>
                <a:cs typeface="Average"/>
                <a:sym typeface="Average"/>
              </a:defRPr>
            </a:lvl2pPr>
            <a:lvl3pPr lvl="2" algn="r">
              <a:buNone/>
              <a:defRPr sz="1333">
                <a:solidFill>
                  <a:schemeClr val="accent3"/>
                </a:solidFill>
                <a:latin typeface="Average"/>
                <a:ea typeface="Average"/>
                <a:cs typeface="Average"/>
                <a:sym typeface="Average"/>
              </a:defRPr>
            </a:lvl3pPr>
            <a:lvl4pPr lvl="3" algn="r">
              <a:buNone/>
              <a:defRPr sz="1333">
                <a:solidFill>
                  <a:schemeClr val="accent3"/>
                </a:solidFill>
                <a:latin typeface="Average"/>
                <a:ea typeface="Average"/>
                <a:cs typeface="Average"/>
                <a:sym typeface="Average"/>
              </a:defRPr>
            </a:lvl4pPr>
            <a:lvl5pPr lvl="4" algn="r">
              <a:buNone/>
              <a:defRPr sz="1333">
                <a:solidFill>
                  <a:schemeClr val="accent3"/>
                </a:solidFill>
                <a:latin typeface="Average"/>
                <a:ea typeface="Average"/>
                <a:cs typeface="Average"/>
                <a:sym typeface="Average"/>
              </a:defRPr>
            </a:lvl5pPr>
            <a:lvl6pPr lvl="5" algn="r">
              <a:buNone/>
              <a:defRPr sz="1333">
                <a:solidFill>
                  <a:schemeClr val="accent3"/>
                </a:solidFill>
                <a:latin typeface="Average"/>
                <a:ea typeface="Average"/>
                <a:cs typeface="Average"/>
                <a:sym typeface="Average"/>
              </a:defRPr>
            </a:lvl6pPr>
            <a:lvl7pPr lvl="6" algn="r">
              <a:buNone/>
              <a:defRPr sz="1333">
                <a:solidFill>
                  <a:schemeClr val="accent3"/>
                </a:solidFill>
                <a:latin typeface="Average"/>
                <a:ea typeface="Average"/>
                <a:cs typeface="Average"/>
                <a:sym typeface="Average"/>
              </a:defRPr>
            </a:lvl7pPr>
            <a:lvl8pPr lvl="7" algn="r">
              <a:buNone/>
              <a:defRPr sz="1333">
                <a:solidFill>
                  <a:schemeClr val="accent3"/>
                </a:solidFill>
                <a:latin typeface="Average"/>
                <a:ea typeface="Average"/>
                <a:cs typeface="Average"/>
                <a:sym typeface="Average"/>
              </a:defRPr>
            </a:lvl8pPr>
            <a:lvl9pPr lvl="8" algn="r">
              <a:buNone/>
              <a:defRPr sz="1333">
                <a:solidFill>
                  <a:schemeClr val="accent3"/>
                </a:solidFill>
                <a:latin typeface="Average"/>
                <a:ea typeface="Average"/>
                <a:cs typeface="Average"/>
                <a:sym typeface="Average"/>
              </a:defRPr>
            </a:lvl9pPr>
          </a:lstStyle>
          <a:p>
            <a:pPr>
              <a:spcBef>
                <a:spcPts val="0"/>
              </a:spcBef>
              <a:spcAft>
                <a:spcPts val="0"/>
              </a:spcAft>
            </a:pPr>
            <a:fld id="{00000000-1234-1234-1234-123412341234}" type="slidenum">
              <a:rPr lang="no" smtClean="0"/>
              <a:pPr>
                <a:spcBef>
                  <a:spcPts val="0"/>
                </a:spcBef>
                <a:spcAft>
                  <a:spcPts val="0"/>
                </a:spcAft>
              </a:pPr>
              <a:t>‹#›</a:t>
            </a:fld>
            <a:endParaRPr lang="no"/>
          </a:p>
        </p:txBody>
      </p:sp>
    </p:spTree>
    <p:extLst>
      <p:ext uri="{BB962C8B-B14F-4D97-AF65-F5344CB8AC3E}">
        <p14:creationId xmlns:p14="http://schemas.microsoft.com/office/powerpoint/2010/main" val="230320796"/>
      </p:ext>
    </p:extLst>
  </p:cSld>
  <p:clrMap bg1="lt1" tx1="dk1" bg2="dk2" tx2="lt2" accent1="accent1" accent2="accent2" accent3="accent3" accent4="accent4" accent5="accent5" accent6="accent6" hlink="hlink" folHlink="folHlink"/>
  <p:sldLayoutIdLst>
    <p:sldLayoutId id="2147483972"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3" r:id="rId10"/>
    <p:sldLayoutId id="2147483984" r:id="rId11"/>
    <p:sldLayoutId id="2147484135"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7"/>
        <p:cNvGrpSpPr/>
        <p:nvPr/>
      </p:nvGrpSpPr>
      <p:grpSpPr>
        <a:xfrm>
          <a:off x="0" y="0"/>
          <a:ext cx="0" cy="0"/>
          <a:chOff x="0" y="0"/>
          <a:chExt cx="0" cy="0"/>
        </a:xfrm>
      </p:grpSpPr>
      <p:sp>
        <p:nvSpPr>
          <p:cNvPr id="168" name="Google Shape;168;p35"/>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169" name="Google Shape;169;p35"/>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170" name="Google Shape;170;p3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rtl="0">
              <a:buNone/>
              <a:defRPr sz="1333">
                <a:solidFill>
                  <a:schemeClr val="dk2"/>
                </a:solidFill>
              </a:defRPr>
            </a:lvl1pPr>
            <a:lvl2pPr lvl="1" algn="r" rtl="0">
              <a:buNone/>
              <a:defRPr sz="1333">
                <a:solidFill>
                  <a:schemeClr val="dk2"/>
                </a:solidFill>
              </a:defRPr>
            </a:lvl2pPr>
            <a:lvl3pPr lvl="2" algn="r" rtl="0">
              <a:buNone/>
              <a:defRPr sz="1333">
                <a:solidFill>
                  <a:schemeClr val="dk2"/>
                </a:solidFill>
              </a:defRPr>
            </a:lvl3pPr>
            <a:lvl4pPr lvl="3" algn="r" rtl="0">
              <a:buNone/>
              <a:defRPr sz="1333">
                <a:solidFill>
                  <a:schemeClr val="dk2"/>
                </a:solidFill>
              </a:defRPr>
            </a:lvl4pPr>
            <a:lvl5pPr lvl="4" algn="r" rtl="0">
              <a:buNone/>
              <a:defRPr sz="1333">
                <a:solidFill>
                  <a:schemeClr val="dk2"/>
                </a:solidFill>
              </a:defRPr>
            </a:lvl5pPr>
            <a:lvl6pPr lvl="5" algn="r" rtl="0">
              <a:buNone/>
              <a:defRPr sz="1333">
                <a:solidFill>
                  <a:schemeClr val="dk2"/>
                </a:solidFill>
              </a:defRPr>
            </a:lvl6pPr>
            <a:lvl7pPr lvl="6" algn="r" rtl="0">
              <a:buNone/>
              <a:defRPr sz="1333">
                <a:solidFill>
                  <a:schemeClr val="dk2"/>
                </a:solidFill>
              </a:defRPr>
            </a:lvl7pPr>
            <a:lvl8pPr lvl="7" algn="r" rtl="0">
              <a:buNone/>
              <a:defRPr sz="1333">
                <a:solidFill>
                  <a:schemeClr val="dk2"/>
                </a:solidFill>
              </a:defRPr>
            </a:lvl8pPr>
            <a:lvl9pPr lvl="8" algn="r" rtl="0">
              <a:buNone/>
              <a:defRPr sz="1333">
                <a:solidFill>
                  <a:schemeClr val="dk2"/>
                </a:solidFill>
              </a:defRPr>
            </a:lvl9pPr>
          </a:lstStyle>
          <a:p>
            <a:pPr>
              <a:spcBef>
                <a:spcPts val="0"/>
              </a:spcBef>
              <a:spcAft>
                <a:spcPts val="0"/>
              </a:spcAft>
            </a:pPr>
            <a:fld id="{00000000-1234-1234-1234-123412341234}" type="slidenum">
              <a:rPr lang="no" smtClean="0"/>
              <a:pPr>
                <a:spcBef>
                  <a:spcPts val="0"/>
                </a:spcBef>
                <a:spcAft>
                  <a:spcPts val="0"/>
                </a:spcAft>
              </a:pPr>
              <a:t>‹#›</a:t>
            </a:fld>
            <a:endParaRPr lang="no"/>
          </a:p>
        </p:txBody>
      </p:sp>
    </p:spTree>
    <p:extLst>
      <p:ext uri="{BB962C8B-B14F-4D97-AF65-F5344CB8AC3E}">
        <p14:creationId xmlns:p14="http://schemas.microsoft.com/office/powerpoint/2010/main" val="4126908953"/>
      </p:ext>
    </p:extLst>
  </p:cSld>
  <p:clrMap bg1="lt1" tx1="dk1" bg2="dk2" tx2="lt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2993136"/>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 id="2147484060" r:id="rId12"/>
    <p:sldLayoutId id="2147484061" r:id="rId13"/>
    <p:sldLayoutId id="2147484062" r:id="rId14"/>
    <p:sldLayoutId id="2147484063" r:id="rId15"/>
    <p:sldLayoutId id="2147484064" r:id="rId16"/>
    <p:sldLayoutId id="2147484065" r:id="rId17"/>
    <p:sldLayoutId id="2147484066" r:id="rId18"/>
    <p:sldLayoutId id="2147484067" r:id="rId19"/>
    <p:sldLayoutId id="2147484068" r:id="rId20"/>
    <p:sldLayoutId id="2147484069" r:id="rId21"/>
    <p:sldLayoutId id="2147484070" r:id="rId22"/>
    <p:sldLayoutId id="2147484071" r:id="rId23"/>
    <p:sldLayoutId id="2147484072" r:id="rId24"/>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189"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377"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566"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754"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594" indent="-228594"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783" indent="-228594"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2971" indent="-228594"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160" indent="-228594"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349" indent="-228594"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marL="914400" lvl="1"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marL="1371600" lvl="2"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marL="1828800" lvl="3"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marL="2286000" lvl="4"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marL="2743200" lvl="5"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marL="3200400" lvl="6"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marL="3657600" lvl="7"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marL="4114800" lvl="8"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9pPr>
          </a:lstStyle>
          <a:p>
            <a:endParaRPr/>
          </a:p>
        </p:txBody>
      </p:sp>
      <p:sp>
        <p:nvSpPr>
          <p:cNvPr id="8" name="Google Shape;8;p1"/>
          <p:cNvSpPr txBox="1">
            <a:spLocks noGrp="1"/>
          </p:cNvSpPr>
          <p:nvPr>
            <p:ph type="sldNum" idx="12"/>
          </p:nvPr>
        </p:nvSpPr>
        <p:spPr>
          <a:xfrm>
            <a:off x="11320333" y="6241345"/>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accent3"/>
                </a:solidFill>
                <a:latin typeface="Average"/>
                <a:ea typeface="Average"/>
                <a:cs typeface="Average"/>
                <a:sym typeface="Average"/>
              </a:defRPr>
            </a:lvl1pPr>
            <a:lvl2pPr lvl="1" algn="r">
              <a:buNone/>
              <a:defRPr sz="1333">
                <a:solidFill>
                  <a:schemeClr val="accent3"/>
                </a:solidFill>
                <a:latin typeface="Average"/>
                <a:ea typeface="Average"/>
                <a:cs typeface="Average"/>
                <a:sym typeface="Average"/>
              </a:defRPr>
            </a:lvl2pPr>
            <a:lvl3pPr lvl="2" algn="r">
              <a:buNone/>
              <a:defRPr sz="1333">
                <a:solidFill>
                  <a:schemeClr val="accent3"/>
                </a:solidFill>
                <a:latin typeface="Average"/>
                <a:ea typeface="Average"/>
                <a:cs typeface="Average"/>
                <a:sym typeface="Average"/>
              </a:defRPr>
            </a:lvl3pPr>
            <a:lvl4pPr lvl="3" algn="r">
              <a:buNone/>
              <a:defRPr sz="1333">
                <a:solidFill>
                  <a:schemeClr val="accent3"/>
                </a:solidFill>
                <a:latin typeface="Average"/>
                <a:ea typeface="Average"/>
                <a:cs typeface="Average"/>
                <a:sym typeface="Average"/>
              </a:defRPr>
            </a:lvl4pPr>
            <a:lvl5pPr lvl="4" algn="r">
              <a:buNone/>
              <a:defRPr sz="1333">
                <a:solidFill>
                  <a:schemeClr val="accent3"/>
                </a:solidFill>
                <a:latin typeface="Average"/>
                <a:ea typeface="Average"/>
                <a:cs typeface="Average"/>
                <a:sym typeface="Average"/>
              </a:defRPr>
            </a:lvl5pPr>
            <a:lvl6pPr lvl="5" algn="r">
              <a:buNone/>
              <a:defRPr sz="1333">
                <a:solidFill>
                  <a:schemeClr val="accent3"/>
                </a:solidFill>
                <a:latin typeface="Average"/>
                <a:ea typeface="Average"/>
                <a:cs typeface="Average"/>
                <a:sym typeface="Average"/>
              </a:defRPr>
            </a:lvl6pPr>
            <a:lvl7pPr lvl="6" algn="r">
              <a:buNone/>
              <a:defRPr sz="1333">
                <a:solidFill>
                  <a:schemeClr val="accent3"/>
                </a:solidFill>
                <a:latin typeface="Average"/>
                <a:ea typeface="Average"/>
                <a:cs typeface="Average"/>
                <a:sym typeface="Average"/>
              </a:defRPr>
            </a:lvl7pPr>
            <a:lvl8pPr lvl="7" algn="r">
              <a:buNone/>
              <a:defRPr sz="1333">
                <a:solidFill>
                  <a:schemeClr val="accent3"/>
                </a:solidFill>
                <a:latin typeface="Average"/>
                <a:ea typeface="Average"/>
                <a:cs typeface="Average"/>
                <a:sym typeface="Average"/>
              </a:defRPr>
            </a:lvl8pPr>
            <a:lvl9pPr lvl="8" algn="r">
              <a:buNone/>
              <a:defRPr sz="1333">
                <a:solidFill>
                  <a:schemeClr val="accent3"/>
                </a:solidFill>
                <a:latin typeface="Average"/>
                <a:ea typeface="Average"/>
                <a:cs typeface="Average"/>
                <a:sym typeface="Average"/>
              </a:defRPr>
            </a:lvl9pPr>
          </a:lstStyle>
          <a:p>
            <a:fld id="{00000000-1234-1234-1234-123412341234}" type="slidenum">
              <a:rPr lang="no" smtClean="0"/>
              <a:pPr/>
              <a:t>‹#›</a:t>
            </a:fld>
            <a:endParaRPr lang="no"/>
          </a:p>
        </p:txBody>
      </p:sp>
    </p:spTree>
    <p:extLst>
      <p:ext uri="{BB962C8B-B14F-4D97-AF65-F5344CB8AC3E}">
        <p14:creationId xmlns:p14="http://schemas.microsoft.com/office/powerpoint/2010/main" val="2175152828"/>
      </p:ext>
    </p:extLst>
  </p:cSld>
  <p:clrMap bg1="lt1" tx1="dk1" bg2="dk2" tx2="lt2" accent1="accent1" accent2="accent2" accent3="accent3" accent4="accent4" accent5="accent5" accent6="accent6" hlink="hlink" folHlink="folHlink"/>
  <p:sldLayoutIdLst>
    <p:sldLayoutId id="2147484074" r:id="rId1"/>
    <p:sldLayoutId id="2147484075" r:id="rId2"/>
    <p:sldLayoutId id="2147484077" r:id="rId3"/>
    <p:sldLayoutId id="2147484078" r:id="rId4"/>
    <p:sldLayoutId id="2147484079" r:id="rId5"/>
    <p:sldLayoutId id="2147484080" r:id="rId6"/>
    <p:sldLayoutId id="2147484081" r:id="rId7"/>
    <p:sldLayoutId id="2147484083" r:id="rId8"/>
    <p:sldLayoutId id="2147484085" r:id="rId9"/>
    <p:sldLayoutId id="2147484086" r:id="rId10"/>
    <p:sldLayoutId id="214748408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9"/>
          <p:cNvSpPr/>
          <p:nvPr/>
        </p:nvSpPr>
        <p:spPr>
          <a:xfrm>
            <a:off x="0" y="6438206"/>
            <a:ext cx="12192000" cy="422249"/>
          </a:xfrm>
          <a:prstGeom prst="rect">
            <a:avLst/>
          </a:prstGeom>
          <a:gradFill>
            <a:gsLst>
              <a:gs pos="0">
                <a:srgbClr val="7F7F7F"/>
              </a:gs>
              <a:gs pos="100000">
                <a:srgbClr val="92D05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 name="Google Shape;11;p69"/>
          <p:cNvSpPr txBox="1">
            <a:spLocks noGrp="1"/>
          </p:cNvSpPr>
          <p:nvPr>
            <p:ph type="title"/>
          </p:nvPr>
        </p:nvSpPr>
        <p:spPr>
          <a:xfrm>
            <a:off x="609600" y="274638"/>
            <a:ext cx="10972800" cy="70621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rgbClr val="595959"/>
              </a:buClr>
              <a:buSzPts val="3200"/>
              <a:buFont typeface="Calibri"/>
              <a:buNone/>
              <a:defRPr sz="3200" b="0" i="0" u="none" strike="noStrike" cap="small">
                <a:solidFill>
                  <a:srgbClr val="595959"/>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69"/>
          <p:cNvSpPr txBox="1">
            <a:spLocks noGrp="1"/>
          </p:cNvSpPr>
          <p:nvPr>
            <p:ph type="body" idx="1"/>
          </p:nvPr>
        </p:nvSpPr>
        <p:spPr>
          <a:xfrm>
            <a:off x="609600" y="1132403"/>
            <a:ext cx="10972800" cy="5104909"/>
          </a:xfrm>
          <a:prstGeom prst="rect">
            <a:avLst/>
          </a:prstGeom>
          <a:noFill/>
          <a:ln>
            <a:noFill/>
          </a:ln>
        </p:spPr>
        <p:txBody>
          <a:bodyPr spcFirstLastPara="1" wrap="square" lIns="91425" tIns="45700" rIns="91425" bIns="45700" anchor="t" anchorCtr="0">
            <a:normAutofit/>
          </a:bodyPr>
          <a:lstStyle>
            <a:lvl1pPr marL="457200" marR="0" lvl="0"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1pPr>
            <a:lvl2pPr marL="914400" marR="0" lvl="1"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Google Shape;13;p69"/>
          <p:cNvSpPr txBox="1">
            <a:spLocks noGrp="1"/>
          </p:cNvSpPr>
          <p:nvPr>
            <p:ph type="sldNum" idx="12"/>
          </p:nvPr>
        </p:nvSpPr>
        <p:spPr>
          <a:xfrm>
            <a:off x="623393" y="6466769"/>
            <a:ext cx="1774891"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F2F2F2"/>
                </a:solidFill>
                <a:latin typeface="Calibri"/>
                <a:ea typeface="Calibri"/>
                <a:cs typeface="Calibri"/>
                <a:sym typeface="Calibri"/>
              </a:defRPr>
            </a:lvl1pPr>
            <a:lvl2pPr marL="0" marR="0" lvl="1" indent="0" algn="l" rtl="0">
              <a:spcBef>
                <a:spcPts val="0"/>
              </a:spcBef>
              <a:buNone/>
              <a:defRPr sz="1000" b="0" i="0" u="none" strike="noStrike" cap="none">
                <a:solidFill>
                  <a:srgbClr val="F2F2F2"/>
                </a:solidFill>
                <a:latin typeface="Calibri"/>
                <a:ea typeface="Calibri"/>
                <a:cs typeface="Calibri"/>
                <a:sym typeface="Calibri"/>
              </a:defRPr>
            </a:lvl2pPr>
            <a:lvl3pPr marL="0" marR="0" lvl="2" indent="0" algn="l" rtl="0">
              <a:spcBef>
                <a:spcPts val="0"/>
              </a:spcBef>
              <a:buNone/>
              <a:defRPr sz="1000" b="0" i="0" u="none" strike="noStrike" cap="none">
                <a:solidFill>
                  <a:srgbClr val="F2F2F2"/>
                </a:solidFill>
                <a:latin typeface="Calibri"/>
                <a:ea typeface="Calibri"/>
                <a:cs typeface="Calibri"/>
                <a:sym typeface="Calibri"/>
              </a:defRPr>
            </a:lvl3pPr>
            <a:lvl4pPr marL="0" marR="0" lvl="3" indent="0" algn="l" rtl="0">
              <a:spcBef>
                <a:spcPts val="0"/>
              </a:spcBef>
              <a:buNone/>
              <a:defRPr sz="1000" b="0" i="0" u="none" strike="noStrike" cap="none">
                <a:solidFill>
                  <a:srgbClr val="F2F2F2"/>
                </a:solidFill>
                <a:latin typeface="Calibri"/>
                <a:ea typeface="Calibri"/>
                <a:cs typeface="Calibri"/>
                <a:sym typeface="Calibri"/>
              </a:defRPr>
            </a:lvl4pPr>
            <a:lvl5pPr marL="0" marR="0" lvl="4" indent="0" algn="l" rtl="0">
              <a:spcBef>
                <a:spcPts val="0"/>
              </a:spcBef>
              <a:buNone/>
              <a:defRPr sz="1000" b="0" i="0" u="none" strike="noStrike" cap="none">
                <a:solidFill>
                  <a:srgbClr val="F2F2F2"/>
                </a:solidFill>
                <a:latin typeface="Calibri"/>
                <a:ea typeface="Calibri"/>
                <a:cs typeface="Calibri"/>
                <a:sym typeface="Calibri"/>
              </a:defRPr>
            </a:lvl5pPr>
            <a:lvl6pPr marL="0" marR="0" lvl="5" indent="0" algn="l" rtl="0">
              <a:spcBef>
                <a:spcPts val="0"/>
              </a:spcBef>
              <a:buNone/>
              <a:defRPr sz="1000" b="0" i="0" u="none" strike="noStrike" cap="none">
                <a:solidFill>
                  <a:srgbClr val="F2F2F2"/>
                </a:solidFill>
                <a:latin typeface="Calibri"/>
                <a:ea typeface="Calibri"/>
                <a:cs typeface="Calibri"/>
                <a:sym typeface="Calibri"/>
              </a:defRPr>
            </a:lvl6pPr>
            <a:lvl7pPr marL="0" marR="0" lvl="6" indent="0" algn="l" rtl="0">
              <a:spcBef>
                <a:spcPts val="0"/>
              </a:spcBef>
              <a:buNone/>
              <a:defRPr sz="1000" b="0" i="0" u="none" strike="noStrike" cap="none">
                <a:solidFill>
                  <a:srgbClr val="F2F2F2"/>
                </a:solidFill>
                <a:latin typeface="Calibri"/>
                <a:ea typeface="Calibri"/>
                <a:cs typeface="Calibri"/>
                <a:sym typeface="Calibri"/>
              </a:defRPr>
            </a:lvl7pPr>
            <a:lvl8pPr marL="0" marR="0" lvl="7" indent="0" algn="l" rtl="0">
              <a:spcBef>
                <a:spcPts val="0"/>
              </a:spcBef>
              <a:buNone/>
              <a:defRPr sz="1000" b="0" i="0" u="none" strike="noStrike" cap="none">
                <a:solidFill>
                  <a:srgbClr val="F2F2F2"/>
                </a:solidFill>
                <a:latin typeface="Calibri"/>
                <a:ea typeface="Calibri"/>
                <a:cs typeface="Calibri"/>
                <a:sym typeface="Calibri"/>
              </a:defRPr>
            </a:lvl8pPr>
            <a:lvl9pPr marL="0" marR="0" lvl="8" indent="0" algn="l" rtl="0">
              <a:spcBef>
                <a:spcPts val="0"/>
              </a:spcBef>
              <a:buNone/>
              <a:defRPr sz="1000" b="0" i="0" u="none" strike="noStrike" cap="none">
                <a:solidFill>
                  <a:srgbClr val="F2F2F2"/>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no-NO"/>
              <a:t>‹#›</a:t>
            </a:fld>
            <a:endParaRPr/>
          </a:p>
        </p:txBody>
      </p:sp>
      <p:cxnSp>
        <p:nvCxnSpPr>
          <p:cNvPr id="14" name="Google Shape;14;p69"/>
          <p:cNvCxnSpPr/>
          <p:nvPr/>
        </p:nvCxnSpPr>
        <p:spPr>
          <a:xfrm>
            <a:off x="609600" y="1013738"/>
            <a:ext cx="10972800" cy="0"/>
          </a:xfrm>
          <a:prstGeom prst="straightConnector1">
            <a:avLst/>
          </a:prstGeom>
          <a:noFill/>
          <a:ln w="28575" cap="flat" cmpd="sng">
            <a:solidFill>
              <a:srgbClr val="92D050"/>
            </a:solidFill>
            <a:prstDash val="solid"/>
            <a:round/>
            <a:headEnd type="none" w="sm" len="sm"/>
            <a:tailEnd type="none" w="sm" len="sm"/>
          </a:ln>
        </p:spPr>
      </p:cxnSp>
      <p:cxnSp>
        <p:nvCxnSpPr>
          <p:cNvPr id="15" name="Google Shape;15;p69"/>
          <p:cNvCxnSpPr/>
          <p:nvPr/>
        </p:nvCxnSpPr>
        <p:spPr>
          <a:xfrm>
            <a:off x="0" y="6353755"/>
            <a:ext cx="12192000" cy="0"/>
          </a:xfrm>
          <a:prstGeom prst="straightConnector1">
            <a:avLst/>
          </a:prstGeom>
          <a:noFill/>
          <a:ln w="12700" cap="flat" cmpd="sng">
            <a:solidFill>
              <a:srgbClr val="92D050"/>
            </a:solidFill>
            <a:prstDash val="solid"/>
            <a:round/>
            <a:headEnd type="none" w="sm" len="sm"/>
            <a:tailEnd type="none" w="sm" len="sm"/>
          </a:ln>
        </p:spPr>
      </p:cxnSp>
      <p:grpSp>
        <p:nvGrpSpPr>
          <p:cNvPr id="16" name="Google Shape;16;p69"/>
          <p:cNvGrpSpPr/>
          <p:nvPr/>
        </p:nvGrpSpPr>
        <p:grpSpPr>
          <a:xfrm>
            <a:off x="9277561" y="275093"/>
            <a:ext cx="2538077" cy="646331"/>
            <a:chOff x="4456074" y="866632"/>
            <a:chExt cx="2413954" cy="693502"/>
          </a:xfrm>
        </p:grpSpPr>
        <p:pic>
          <p:nvPicPr>
            <p:cNvPr id="17" name="Google Shape;17;p69"/>
            <p:cNvPicPr preferRelativeResize="0"/>
            <p:nvPr/>
          </p:nvPicPr>
          <p:blipFill rotWithShape="1">
            <a:blip r:embed="rId17">
              <a:alphaModFix/>
            </a:blip>
            <a:srcRect/>
            <a:stretch/>
          </p:blipFill>
          <p:spPr>
            <a:xfrm>
              <a:off x="4456074" y="917221"/>
              <a:ext cx="582878" cy="582879"/>
            </a:xfrm>
            <a:prstGeom prst="rect">
              <a:avLst/>
            </a:prstGeom>
            <a:noFill/>
            <a:ln>
              <a:noFill/>
            </a:ln>
          </p:spPr>
        </p:pic>
        <p:sp>
          <p:nvSpPr>
            <p:cNvPr id="18" name="Google Shape;18;p69"/>
            <p:cNvSpPr txBox="1"/>
            <p:nvPr/>
          </p:nvSpPr>
          <p:spPr>
            <a:xfrm>
              <a:off x="5035548" y="866632"/>
              <a:ext cx="1834480" cy="6935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o-NO" sz="1800" b="1" i="0" u="none" strike="noStrike" cap="none">
                  <a:solidFill>
                    <a:schemeClr val="dk1"/>
                  </a:solidFill>
                  <a:latin typeface="Calibri Light" panose="020F0302020204030204" pitchFamily="34" charset="0"/>
                  <a:ea typeface="Arial"/>
                  <a:cs typeface="Calibri Light" panose="020F0302020204030204" pitchFamily="34" charset="0"/>
                  <a:sym typeface="Arial"/>
                </a:rPr>
                <a:t>NORSK</a:t>
              </a:r>
              <a:endParaRPr>
                <a:latin typeface="Calibri Light" panose="020F0302020204030204" pitchFamily="34" charset="0"/>
                <a:cs typeface="Calibri Light" panose="020F0302020204030204" pitchFamily="34" charset="0"/>
              </a:endParaRPr>
            </a:p>
            <a:p>
              <a:pPr marL="0" marR="0" lvl="0" indent="0" algn="l" rtl="0">
                <a:spcBef>
                  <a:spcPts val="0"/>
                </a:spcBef>
                <a:spcAft>
                  <a:spcPts val="0"/>
                </a:spcAft>
                <a:buNone/>
              </a:pPr>
              <a:r>
                <a:rPr lang="no-NO" sz="1800" b="0">
                  <a:solidFill>
                    <a:schemeClr val="dk1"/>
                  </a:solidFill>
                  <a:latin typeface="Calibri Light" panose="020F0302020204030204" pitchFamily="34" charset="0"/>
                  <a:ea typeface="Arial"/>
                  <a:cs typeface="Calibri Light" panose="020F0302020204030204" pitchFamily="34" charset="0"/>
                  <a:sym typeface="Arial"/>
                </a:rPr>
                <a:t>KJERNEKRAFT</a:t>
              </a:r>
              <a:endParaRPr sz="1800" b="0">
                <a:solidFill>
                  <a:schemeClr val="dk1"/>
                </a:solidFill>
                <a:latin typeface="Calibri Light" panose="020F0302020204030204" pitchFamily="34" charset="0"/>
                <a:ea typeface="Arial"/>
                <a:cs typeface="Calibri Light" panose="020F0302020204030204" pitchFamily="34" charset="0"/>
                <a:sym typeface="Arial"/>
              </a:endParaRPr>
            </a:p>
          </p:txBody>
        </p:sp>
      </p:grpSp>
    </p:spTree>
    <p:extLst>
      <p:ext uri="{BB962C8B-B14F-4D97-AF65-F5344CB8AC3E}">
        <p14:creationId xmlns:p14="http://schemas.microsoft.com/office/powerpoint/2010/main" val="1655590421"/>
      </p:ext>
    </p:extLst>
  </p:cSld>
  <p:clrMap bg1="lt1" tx1="dk1" bg2="dk2" tx2="lt2" accent1="accent1" accent2="accent2" accent3="accent3" accent4="accent4" accent5="accent5" accent6="accent6" hlink="hlink" folHlink="folHlink"/>
  <p:sldLayoutIdLst>
    <p:sldLayoutId id="2147484137"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 id="2147484148" r:id="rId12"/>
    <p:sldLayoutId id="2147484149" r:id="rId13"/>
    <p:sldLayoutId id="2147484150" r:id="rId14"/>
    <p:sldLayoutId id="2147484151"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Light" panose="020F0302020204030204" pitchFamily="34" charset="0"/>
          <a:ea typeface="Calibri Light" panose="020F0302020204030204" pitchFamily="34" charset="0"/>
          <a:cs typeface="Calibri Light" panose="020F03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Light" panose="020F0302020204030204" pitchFamily="34" charset="0"/>
          <a:ea typeface="Calibri Light" panose="020F0302020204030204" pitchFamily="34" charset="0"/>
          <a:cs typeface="Calibri Light" panose="020F03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oecd-nea.org/jcms/pl_30653/unlocking-reductions-in-the-construction-costs-of-nuclear?details=true" TargetMode="External"/><Relationship Id="rId2" Type="http://schemas.openxmlformats.org/officeDocument/2006/relationships/image" Target="../media/image20.png"/><Relationship Id="rId1" Type="http://schemas.openxmlformats.org/officeDocument/2006/relationships/slideLayout" Target="../slideLayouts/slideLayout14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0.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34.xml"/><Relationship Id="rId4" Type="http://schemas.openxmlformats.org/officeDocument/2006/relationships/hyperlink" Target="https://usercontent.one/wp/www.norskkjernekraft.com/wp-content/uploads/2023/10/Fra-ord-til-handling-Innledende-mulighetsstudie.pdf?fbclid=IwAR11rxF7usZK1T63E4U0XniFI3lqocUrcoJS75ACXQT-63I66mnP35F5_rk"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8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3.xml"/><Relationship Id="rId1" Type="http://schemas.openxmlformats.org/officeDocument/2006/relationships/slideLayout" Target="../slideLayouts/slideLayout9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4.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6.xml"/><Relationship Id="rId1" Type="http://schemas.openxmlformats.org/officeDocument/2006/relationships/themeOverride" Target="../theme/themeOverride1.xml"/><Relationship Id="rId5" Type="http://schemas.openxmlformats.org/officeDocument/2006/relationships/hyperlink" Target="https://www.regjeringen.no/no/dokumenter/nou-2023-3/id2961311/" TargetMode="Externa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35.xml"/><Relationship Id="rId1" Type="http://schemas.openxmlformats.org/officeDocument/2006/relationships/themeOverride" Target="../theme/themeOverride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97.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50.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hyperlink" Target="https://liftoff.energy.gov/wp-content/uploads/2023/03/20230320-Liftoff-Advanced-Nuclear-vPUB.pdf" TargetMode="External"/><Relationship Id="rId2" Type="http://schemas.openxmlformats.org/officeDocument/2006/relationships/image" Target="../media/image19.png"/><Relationship Id="rId1" Type="http://schemas.openxmlformats.org/officeDocument/2006/relationships/slideLayout" Target="../slideLayouts/slideLayout14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7EBFDC-D570-3166-CCB0-D94B38EEF59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0" y="0"/>
            <a:ext cx="12191999" cy="6858000"/>
          </a:xfrm>
          <a:prstGeom prst="rect">
            <a:avLst/>
          </a:prstGeom>
        </p:spPr>
      </p:pic>
      <p:sp>
        <p:nvSpPr>
          <p:cNvPr id="2" name="Rectangle 69">
            <a:extLst>
              <a:ext uri="{FF2B5EF4-FFF2-40B4-BE49-F238E27FC236}">
                <a16:creationId xmlns:a16="http://schemas.microsoft.com/office/drawing/2014/main" id="{A96E4EDA-454F-5C67-94A1-3DBF2BCA0EBF}"/>
              </a:ext>
            </a:extLst>
          </p:cNvPr>
          <p:cNvSpPr>
            <a:spLocks noChangeArrowheads="1"/>
          </p:cNvSpPr>
          <p:nvPr/>
        </p:nvSpPr>
        <p:spPr bwMode="auto">
          <a:xfrm>
            <a:off x="119705" y="5242600"/>
            <a:ext cx="11952588"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nb-NO" altLang="ru-RU" sz="2800" b="1" dirty="0">
                <a:solidFill>
                  <a:schemeClr val="bg1"/>
                </a:solidFill>
                <a:latin typeface="Open Sans" panose="020B0606030504020204" pitchFamily="34" charset="0"/>
              </a:rPr>
              <a:t>Energi og kjernekraft</a:t>
            </a:r>
          </a:p>
          <a:p>
            <a:pPr algn="ctr"/>
            <a:endParaRPr lang="nb-NO" altLang="ru-RU" sz="2800" b="1" dirty="0">
              <a:solidFill>
                <a:schemeClr val="bg1"/>
              </a:solidFill>
              <a:latin typeface="Open Sans" panose="020B0606030504020204" pitchFamily="34" charset="0"/>
            </a:endParaRPr>
          </a:p>
          <a:p>
            <a:pPr algn="ctr"/>
            <a:r>
              <a:rPr lang="nb-NO" altLang="ru-RU" sz="2000" b="1" dirty="0">
                <a:solidFill>
                  <a:schemeClr val="bg1"/>
                </a:solidFill>
                <a:latin typeface="Open Sans" panose="020B0606030504020204" pitchFamily="34" charset="0"/>
              </a:rPr>
              <a:t>Håvard Kristiansen, Halden Kjernekraft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3DB70-37B4-9DD6-0AD4-FA82BFFFBC1C}"/>
              </a:ext>
            </a:extLst>
          </p:cNvPr>
          <p:cNvSpPr>
            <a:spLocks noGrp="1"/>
          </p:cNvSpPr>
          <p:nvPr>
            <p:ph type="title" idx="4294967295"/>
          </p:nvPr>
        </p:nvSpPr>
        <p:spPr>
          <a:xfrm>
            <a:off x="609600" y="274638"/>
            <a:ext cx="10972800" cy="706210"/>
          </a:xfrm>
        </p:spPr>
        <p:txBody>
          <a:bodyPr>
            <a:normAutofit/>
          </a:bodyPr>
          <a:lstStyle/>
          <a:p>
            <a:pPr algn="ctr"/>
            <a:r>
              <a:rPr lang="nb-NO" sz="2800" cap="none" dirty="0">
                <a:solidFill>
                  <a:schemeClr val="tx1"/>
                </a:solidFill>
              </a:rPr>
              <a:t>Kapitalkostnad har mye å si for kostnaden pr. kWh</a:t>
            </a:r>
          </a:p>
        </p:txBody>
      </p:sp>
      <p:sp>
        <p:nvSpPr>
          <p:cNvPr id="3" name="Slide Number Placeholder 2">
            <a:extLst>
              <a:ext uri="{FF2B5EF4-FFF2-40B4-BE49-F238E27FC236}">
                <a16:creationId xmlns:a16="http://schemas.microsoft.com/office/drawing/2014/main" id="{2B8C56E5-6102-5EED-B338-AA1EF3C10333}"/>
              </a:ext>
            </a:extLst>
          </p:cNvPr>
          <p:cNvSpPr>
            <a:spLocks noGrp="1"/>
          </p:cNvSpPr>
          <p:nvPr>
            <p:ph type="sldNum"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no-NO" sz="1000" b="0" i="0" u="none" strike="noStrike" kern="1200" cap="none" spc="0" normalizeH="0" baseline="0" noProof="0" smtClean="0">
                <a:ln>
                  <a:noFill/>
                </a:ln>
                <a:solidFill>
                  <a:srgbClr val="F2F2F2"/>
                </a:solidFill>
                <a:effectLst/>
                <a:uLnTx/>
                <a:uFillTx/>
                <a:latin typeface="Calibri"/>
                <a:cs typeface="Calibri"/>
                <a:sym typeface="Calibri"/>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no-NO" sz="1000" b="0" i="0" u="none" strike="noStrike" kern="1200" cap="none" spc="0" normalizeH="0" baseline="0" noProof="0">
              <a:ln>
                <a:noFill/>
              </a:ln>
              <a:solidFill>
                <a:srgbClr val="F2F2F2"/>
              </a:solidFill>
              <a:effectLst/>
              <a:uLnTx/>
              <a:uFillTx/>
              <a:latin typeface="Calibri"/>
              <a:cs typeface="Calibri"/>
              <a:sym typeface="Calibri"/>
            </a:endParaRPr>
          </a:p>
        </p:txBody>
      </p:sp>
      <p:pic>
        <p:nvPicPr>
          <p:cNvPr id="5" name="Picture 4">
            <a:extLst>
              <a:ext uri="{FF2B5EF4-FFF2-40B4-BE49-F238E27FC236}">
                <a16:creationId xmlns:a16="http://schemas.microsoft.com/office/drawing/2014/main" id="{B4639F02-DA7A-F11F-D345-8D473330828D}"/>
              </a:ext>
            </a:extLst>
          </p:cNvPr>
          <p:cNvPicPr>
            <a:picLocks noChangeAspect="1"/>
          </p:cNvPicPr>
          <p:nvPr/>
        </p:nvPicPr>
        <p:blipFill rotWithShape="1">
          <a:blip r:embed="rId2"/>
          <a:srcRect t="10336"/>
          <a:stretch/>
        </p:blipFill>
        <p:spPr>
          <a:xfrm>
            <a:off x="981075" y="1195577"/>
            <a:ext cx="10410004" cy="5081398"/>
          </a:xfrm>
          <a:prstGeom prst="rect">
            <a:avLst/>
          </a:prstGeom>
        </p:spPr>
      </p:pic>
      <p:sp>
        <p:nvSpPr>
          <p:cNvPr id="8" name="TextBox 7">
            <a:extLst>
              <a:ext uri="{FF2B5EF4-FFF2-40B4-BE49-F238E27FC236}">
                <a16:creationId xmlns:a16="http://schemas.microsoft.com/office/drawing/2014/main" id="{9923E433-0B5B-B045-1310-3401920665AA}"/>
              </a:ext>
            </a:extLst>
          </p:cNvPr>
          <p:cNvSpPr txBox="1"/>
          <p:nvPr/>
        </p:nvSpPr>
        <p:spPr>
          <a:xfrm>
            <a:off x="3914775" y="6597266"/>
            <a:ext cx="8277225"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rgbClr val="000000"/>
                </a:solidFill>
                <a:effectLst/>
                <a:uLnTx/>
                <a:uFillTx/>
                <a:latin typeface="Arial"/>
                <a:ea typeface="+mn-ea"/>
                <a:cs typeface="+mn-cs"/>
                <a:hlinkClick r:id="rId3"/>
              </a:rPr>
              <a:t>OECD-NEA </a:t>
            </a:r>
            <a:r>
              <a:rPr kumimoji="0" lang="en-US" sz="700" b="0" i="0" u="none" strike="noStrike" kern="1200" cap="none" spc="0" normalizeH="0" baseline="0" noProof="0" dirty="0">
                <a:ln>
                  <a:noFill/>
                </a:ln>
                <a:solidFill>
                  <a:srgbClr val="000000"/>
                </a:solidFill>
                <a:effectLst/>
                <a:uLnTx/>
                <a:uFillTx/>
                <a:latin typeface="Roboto" panose="02000000000000000000" pitchFamily="2" charset="0"/>
                <a:ea typeface="+mn-ea"/>
                <a:cs typeface="+mn-cs"/>
                <a:hlinkClick r:id="rId3"/>
              </a:rPr>
              <a:t>Unlocking Reductions in the Construction Costs of Nuclear: A Practical Guide for Stakeholders</a:t>
            </a:r>
            <a:endParaRPr kumimoji="0" lang="nb-NO" sz="7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672805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86707-58D7-C3BF-67CE-0A785399D22F}"/>
              </a:ext>
            </a:extLst>
          </p:cNvPr>
          <p:cNvSpPr>
            <a:spLocks noGrp="1"/>
          </p:cNvSpPr>
          <p:nvPr>
            <p:ph type="title"/>
          </p:nvPr>
        </p:nvSpPr>
        <p:spPr/>
        <p:txBody>
          <a:bodyPr/>
          <a:lstStyle/>
          <a:p>
            <a:pPr algn="ctr"/>
            <a:r>
              <a:rPr lang="nb-NO" dirty="0"/>
              <a:t>Østlandet har et enormt kraftunderskudd</a:t>
            </a:r>
          </a:p>
        </p:txBody>
      </p:sp>
      <p:sp>
        <p:nvSpPr>
          <p:cNvPr id="3" name="Slide Number Placeholder 2">
            <a:extLst>
              <a:ext uri="{FF2B5EF4-FFF2-40B4-BE49-F238E27FC236}">
                <a16:creationId xmlns:a16="http://schemas.microsoft.com/office/drawing/2014/main" id="{C389A1AF-D663-A04B-3543-439A7B20231B}"/>
              </a:ext>
            </a:extLst>
          </p:cNvPr>
          <p:cNvSpPr>
            <a:spLocks noGrp="1"/>
          </p:cNvSpPr>
          <p:nvPr>
            <p:ph type="sldNum" idx="12"/>
          </p:nvPr>
        </p:nvSpPr>
        <p:spPr/>
        <p:txBody>
          <a:bodyPr/>
          <a:lstStyle/>
          <a:p>
            <a:pPr marL="0" marR="0" lvl="0" indent="0" algn="l" defTabSz="914400" rtl="0" eaLnBrk="0" fontAlgn="base" latinLnBrk="0" hangingPunct="0">
              <a:lnSpc>
                <a:spcPct val="100000"/>
              </a:lnSpc>
              <a:spcBef>
                <a:spcPts val="0"/>
              </a:spcBef>
              <a:spcAft>
                <a:spcPts val="0"/>
              </a:spcAft>
              <a:buClrTx/>
              <a:buSzTx/>
              <a:buFontTx/>
              <a:buNone/>
              <a:tabLst/>
              <a:defRPr/>
            </a:pPr>
            <a:fld id="{00000000-1234-1234-1234-123412341234}" type="slidenum">
              <a:rPr kumimoji="0" lang="no-NO" sz="1333" b="0" i="0" u="none" strike="noStrike" kern="1200" cap="none" spc="0" normalizeH="0" baseline="0" noProof="0" smtClean="0">
                <a:ln>
                  <a:noFill/>
                </a:ln>
                <a:solidFill>
                  <a:srgbClr val="CACACA"/>
                </a:solidFill>
                <a:effectLst/>
                <a:uLnTx/>
                <a:uFillTx/>
                <a:latin typeface="Average"/>
                <a:sym typeface="Average"/>
              </a:rPr>
              <a:pPr marL="0" marR="0" lvl="0" indent="0" algn="l" defTabSz="914400" rtl="0" eaLnBrk="0" fontAlgn="base" latinLnBrk="0" hangingPunct="0">
                <a:lnSpc>
                  <a:spcPct val="100000"/>
                </a:lnSpc>
                <a:spcBef>
                  <a:spcPts val="0"/>
                </a:spcBef>
                <a:spcAft>
                  <a:spcPts val="0"/>
                </a:spcAft>
                <a:buClrTx/>
                <a:buSzTx/>
                <a:buFontTx/>
                <a:buNone/>
                <a:tabLst/>
                <a:defRPr/>
              </a:pPr>
              <a:t>11</a:t>
            </a:fld>
            <a:endParaRPr kumimoji="0" lang="no-NO" sz="1333" b="0" i="0" u="none" strike="noStrike" kern="1200" cap="none" spc="0" normalizeH="0" baseline="0" noProof="0">
              <a:ln>
                <a:noFill/>
              </a:ln>
              <a:solidFill>
                <a:srgbClr val="CACACA"/>
              </a:solidFill>
              <a:effectLst/>
              <a:uLnTx/>
              <a:uFillTx/>
              <a:latin typeface="Average"/>
              <a:sym typeface="Average"/>
            </a:endParaRPr>
          </a:p>
        </p:txBody>
      </p:sp>
      <p:pic>
        <p:nvPicPr>
          <p:cNvPr id="5" name="Picture 4">
            <a:extLst>
              <a:ext uri="{FF2B5EF4-FFF2-40B4-BE49-F238E27FC236}">
                <a16:creationId xmlns:a16="http://schemas.microsoft.com/office/drawing/2014/main" id="{9354234B-AE73-1ED6-5BA3-97807D0D6F7F}"/>
              </a:ext>
            </a:extLst>
          </p:cNvPr>
          <p:cNvPicPr>
            <a:picLocks noChangeAspect="1"/>
          </p:cNvPicPr>
          <p:nvPr/>
        </p:nvPicPr>
        <p:blipFill>
          <a:blip r:embed="rId2"/>
          <a:stretch>
            <a:fillRect/>
          </a:stretch>
        </p:blipFill>
        <p:spPr>
          <a:xfrm>
            <a:off x="8886304" y="1715095"/>
            <a:ext cx="2800687" cy="3726534"/>
          </a:xfrm>
          <a:prstGeom prst="rect">
            <a:avLst/>
          </a:prstGeom>
        </p:spPr>
      </p:pic>
      <p:pic>
        <p:nvPicPr>
          <p:cNvPr id="7" name="Picture 6">
            <a:extLst>
              <a:ext uri="{FF2B5EF4-FFF2-40B4-BE49-F238E27FC236}">
                <a16:creationId xmlns:a16="http://schemas.microsoft.com/office/drawing/2014/main" id="{CC79A5EC-8C40-6C45-6C07-7E1B4FC5F78C}"/>
              </a:ext>
            </a:extLst>
          </p:cNvPr>
          <p:cNvPicPr>
            <a:picLocks noChangeAspect="1"/>
          </p:cNvPicPr>
          <p:nvPr/>
        </p:nvPicPr>
        <p:blipFill>
          <a:blip r:embed="rId3"/>
          <a:stretch>
            <a:fillRect/>
          </a:stretch>
        </p:blipFill>
        <p:spPr>
          <a:xfrm>
            <a:off x="5378795" y="1418505"/>
            <a:ext cx="3201872" cy="4552399"/>
          </a:xfrm>
          <a:prstGeom prst="rect">
            <a:avLst/>
          </a:prstGeom>
        </p:spPr>
      </p:pic>
      <p:sp>
        <p:nvSpPr>
          <p:cNvPr id="8" name="TextBox 7">
            <a:extLst>
              <a:ext uri="{FF2B5EF4-FFF2-40B4-BE49-F238E27FC236}">
                <a16:creationId xmlns:a16="http://schemas.microsoft.com/office/drawing/2014/main" id="{66756BA1-78B7-748A-FBC3-C435750B2F2B}"/>
              </a:ext>
            </a:extLst>
          </p:cNvPr>
          <p:cNvSpPr txBox="1"/>
          <p:nvPr/>
        </p:nvSpPr>
        <p:spPr>
          <a:xfrm>
            <a:off x="275304" y="1563329"/>
            <a:ext cx="4739438" cy="381642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sz="22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2021: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sz="22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   Forbruk: 24 TWh (24 milliarder kWh)</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sz="22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 Produksjon: 6 TWh</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sz="22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 Underskudd: 18 TWh</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b-NO" sz="22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sz="22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På de kaldeste dagene i året importeres 90-95 % av strømmen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b-NO" sz="22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sz="22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Det er ingen vesentlige planer om økt produksjon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b-NO" sz="22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291870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08DE1A3F-2406-C31B-428C-F8A962D1C167}"/>
              </a:ext>
            </a:extLst>
          </p:cNvPr>
          <p:cNvGraphicFramePr>
            <a:graphicFrameLocks noGrp="1"/>
          </p:cNvGraphicFramePr>
          <p:nvPr/>
        </p:nvGraphicFramePr>
        <p:xfrm>
          <a:off x="7590505" y="171450"/>
          <a:ext cx="4414683" cy="6515100"/>
        </p:xfrm>
        <a:graphic>
          <a:graphicData uri="http://schemas.openxmlformats.org/drawingml/2006/table">
            <a:tbl>
              <a:tblPr firstRow="1" firstCol="1" bandRow="1"/>
              <a:tblGrid>
                <a:gridCol w="638816">
                  <a:extLst>
                    <a:ext uri="{9D8B030D-6E8A-4147-A177-3AD203B41FA5}">
                      <a16:colId xmlns:a16="http://schemas.microsoft.com/office/drawing/2014/main" val="700815570"/>
                    </a:ext>
                  </a:extLst>
                </a:gridCol>
                <a:gridCol w="3775867">
                  <a:extLst>
                    <a:ext uri="{9D8B030D-6E8A-4147-A177-3AD203B41FA5}">
                      <a16:colId xmlns:a16="http://schemas.microsoft.com/office/drawing/2014/main" val="556589838"/>
                    </a:ext>
                  </a:extLst>
                </a:gridCol>
              </a:tblGrid>
              <a:tr h="0">
                <a:tc>
                  <a:txBody>
                    <a:bodyPr/>
                    <a:lstStyle/>
                    <a:p>
                      <a:pPr algn="l">
                        <a:lnSpc>
                          <a:spcPct val="107000"/>
                        </a:lnSpc>
                        <a:spcBef>
                          <a:spcPts val="600"/>
                        </a:spcBef>
                        <a:spcAft>
                          <a:spcPts val="600"/>
                        </a:spcAft>
                      </a:pPr>
                      <a:r>
                        <a:rPr lang="nb-NO"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a:noFill/>
                    </a:lnL>
                    <a:lnR>
                      <a:noFill/>
                    </a:lnR>
                    <a:lnT>
                      <a:noFill/>
                    </a:lnT>
                    <a:lnB>
                      <a:noFill/>
                    </a:lnB>
                  </a:tcPr>
                </a:tc>
                <a:tc>
                  <a:txBody>
                    <a:bodyPr/>
                    <a:lstStyle/>
                    <a:p>
                      <a:pPr algn="l">
                        <a:lnSpc>
                          <a:spcPct val="107000"/>
                        </a:lnSpc>
                        <a:spcBef>
                          <a:spcPts val="600"/>
                        </a:spcBef>
                        <a:spcAft>
                          <a:spcPts val="600"/>
                        </a:spcAft>
                      </a:pPr>
                      <a:r>
                        <a:rPr lang="nb-NO"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Nasjonal politikk</a:t>
                      </a:r>
                    </a:p>
                  </a:txBody>
                  <a:tcPr marL="68580" marR="68580" marT="0" marB="0">
                    <a:lnL>
                      <a:noFill/>
                    </a:lnL>
                    <a:lnR>
                      <a:noFill/>
                    </a:lnR>
                    <a:lnT>
                      <a:noFill/>
                    </a:lnT>
                    <a:lnB>
                      <a:noFill/>
                    </a:lnB>
                  </a:tcPr>
                </a:tc>
                <a:extLst>
                  <a:ext uri="{0D108BD9-81ED-4DB2-BD59-A6C34878D82A}">
                    <a16:rowId xmlns:a16="http://schemas.microsoft.com/office/drawing/2014/main" val="1790456243"/>
                  </a:ext>
                </a:extLst>
              </a:tr>
              <a:tr h="0">
                <a:tc>
                  <a:txBody>
                    <a:bodyPr/>
                    <a:lstStyle/>
                    <a:p>
                      <a:pPr algn="l">
                        <a:lnSpc>
                          <a:spcPct val="107000"/>
                        </a:lnSpc>
                        <a:spcBef>
                          <a:spcPts val="600"/>
                        </a:spcBef>
                        <a:spcAft>
                          <a:spcPts val="600"/>
                        </a:spcAft>
                      </a:pPr>
                      <a:r>
                        <a:rPr lang="nb-NO"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a:noFill/>
                    </a:lnL>
                    <a:lnR>
                      <a:noFill/>
                    </a:lnR>
                    <a:lnT>
                      <a:noFill/>
                    </a:lnT>
                    <a:lnB>
                      <a:noFill/>
                    </a:lnB>
                  </a:tcPr>
                </a:tc>
                <a:tc>
                  <a:txBody>
                    <a:bodyPr/>
                    <a:lstStyle/>
                    <a:p>
                      <a:pPr algn="l">
                        <a:lnSpc>
                          <a:spcPct val="107000"/>
                        </a:lnSpc>
                        <a:spcBef>
                          <a:spcPts val="600"/>
                        </a:spcBef>
                        <a:spcAft>
                          <a:spcPts val="600"/>
                        </a:spcAft>
                      </a:pPr>
                      <a:r>
                        <a:rPr lang="nb-NO"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Atomsikkerhet</a:t>
                      </a:r>
                    </a:p>
                  </a:txBody>
                  <a:tcPr marL="68580" marR="68580" marT="0" marB="0">
                    <a:lnL>
                      <a:noFill/>
                    </a:lnL>
                    <a:lnR>
                      <a:noFill/>
                    </a:lnR>
                    <a:lnT>
                      <a:noFill/>
                    </a:lnT>
                    <a:lnB>
                      <a:noFill/>
                    </a:lnB>
                  </a:tcPr>
                </a:tc>
                <a:extLst>
                  <a:ext uri="{0D108BD9-81ED-4DB2-BD59-A6C34878D82A}">
                    <a16:rowId xmlns:a16="http://schemas.microsoft.com/office/drawing/2014/main" val="2828210134"/>
                  </a:ext>
                </a:extLst>
              </a:tr>
              <a:tr h="0">
                <a:tc>
                  <a:txBody>
                    <a:bodyPr/>
                    <a:lstStyle/>
                    <a:p>
                      <a:pPr algn="l">
                        <a:lnSpc>
                          <a:spcPct val="107000"/>
                        </a:lnSpc>
                        <a:spcBef>
                          <a:spcPts val="600"/>
                        </a:spcBef>
                        <a:spcAft>
                          <a:spcPts val="600"/>
                        </a:spcAft>
                      </a:pPr>
                      <a:r>
                        <a:rPr lang="nb-NO"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a:noFill/>
                    </a:lnL>
                    <a:lnR>
                      <a:noFill/>
                    </a:lnR>
                    <a:lnT>
                      <a:noFill/>
                    </a:lnT>
                    <a:lnB>
                      <a:noFill/>
                    </a:lnB>
                  </a:tcPr>
                </a:tc>
                <a:tc>
                  <a:txBody>
                    <a:bodyPr/>
                    <a:lstStyle/>
                    <a:p>
                      <a:pPr algn="l">
                        <a:lnSpc>
                          <a:spcPct val="107000"/>
                        </a:lnSpc>
                        <a:spcBef>
                          <a:spcPts val="600"/>
                        </a:spcBef>
                        <a:spcAft>
                          <a:spcPts val="600"/>
                        </a:spcAft>
                      </a:pPr>
                      <a:r>
                        <a:rPr lang="nb-NO"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Ledelse</a:t>
                      </a:r>
                    </a:p>
                  </a:txBody>
                  <a:tcPr marL="68580" marR="68580" marT="0" marB="0">
                    <a:lnL>
                      <a:noFill/>
                    </a:lnL>
                    <a:lnR>
                      <a:noFill/>
                    </a:lnR>
                    <a:lnT>
                      <a:noFill/>
                    </a:lnT>
                    <a:lnB>
                      <a:noFill/>
                    </a:lnB>
                  </a:tcPr>
                </a:tc>
                <a:extLst>
                  <a:ext uri="{0D108BD9-81ED-4DB2-BD59-A6C34878D82A}">
                    <a16:rowId xmlns:a16="http://schemas.microsoft.com/office/drawing/2014/main" val="1660411544"/>
                  </a:ext>
                </a:extLst>
              </a:tr>
              <a:tr h="0">
                <a:tc>
                  <a:txBody>
                    <a:bodyPr/>
                    <a:lstStyle/>
                    <a:p>
                      <a:pPr algn="l">
                        <a:lnSpc>
                          <a:spcPct val="107000"/>
                        </a:lnSpc>
                        <a:spcBef>
                          <a:spcPts val="600"/>
                        </a:spcBef>
                        <a:spcAft>
                          <a:spcPts val="600"/>
                        </a:spcAft>
                      </a:pPr>
                      <a:r>
                        <a:rPr lang="nb-NO"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a:noFill/>
                    </a:lnL>
                    <a:lnR>
                      <a:noFill/>
                    </a:lnR>
                    <a:lnT>
                      <a:noFill/>
                    </a:lnT>
                    <a:lnB>
                      <a:noFill/>
                    </a:lnB>
                  </a:tcPr>
                </a:tc>
                <a:tc>
                  <a:txBody>
                    <a:bodyPr/>
                    <a:lstStyle/>
                    <a:p>
                      <a:pPr algn="l">
                        <a:lnSpc>
                          <a:spcPct val="107000"/>
                        </a:lnSpc>
                        <a:spcBef>
                          <a:spcPts val="600"/>
                        </a:spcBef>
                        <a:spcAft>
                          <a:spcPts val="600"/>
                        </a:spcAft>
                      </a:pPr>
                      <a:r>
                        <a:rPr lang="nb-NO"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Finansiering</a:t>
                      </a:r>
                    </a:p>
                  </a:txBody>
                  <a:tcPr marL="68580" marR="68580" marT="0" marB="0">
                    <a:lnL>
                      <a:noFill/>
                    </a:lnL>
                    <a:lnR>
                      <a:noFill/>
                    </a:lnR>
                    <a:lnT>
                      <a:noFill/>
                    </a:lnT>
                    <a:lnB>
                      <a:noFill/>
                    </a:lnB>
                  </a:tcPr>
                </a:tc>
                <a:extLst>
                  <a:ext uri="{0D108BD9-81ED-4DB2-BD59-A6C34878D82A}">
                    <a16:rowId xmlns:a16="http://schemas.microsoft.com/office/drawing/2014/main" val="3688410393"/>
                  </a:ext>
                </a:extLst>
              </a:tr>
              <a:tr h="0">
                <a:tc>
                  <a:txBody>
                    <a:bodyPr/>
                    <a:lstStyle/>
                    <a:p>
                      <a:pPr algn="l">
                        <a:lnSpc>
                          <a:spcPct val="107000"/>
                        </a:lnSpc>
                        <a:spcBef>
                          <a:spcPts val="600"/>
                        </a:spcBef>
                        <a:spcAft>
                          <a:spcPts val="600"/>
                        </a:spcAft>
                      </a:pPr>
                      <a:r>
                        <a:rPr lang="nb-NO"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lnL>
                      <a:noFill/>
                    </a:lnL>
                    <a:lnR>
                      <a:noFill/>
                    </a:lnR>
                    <a:lnT>
                      <a:noFill/>
                    </a:lnT>
                    <a:lnB>
                      <a:noFill/>
                    </a:lnB>
                  </a:tcPr>
                </a:tc>
                <a:tc>
                  <a:txBody>
                    <a:bodyPr/>
                    <a:lstStyle/>
                    <a:p>
                      <a:pPr algn="l">
                        <a:lnSpc>
                          <a:spcPct val="107000"/>
                        </a:lnSpc>
                        <a:spcBef>
                          <a:spcPts val="600"/>
                        </a:spcBef>
                        <a:spcAft>
                          <a:spcPts val="600"/>
                        </a:spcAft>
                      </a:pPr>
                      <a:r>
                        <a:rPr lang="nb-NO"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Juridisk rammeverk</a:t>
                      </a:r>
                    </a:p>
                  </a:txBody>
                  <a:tcPr marL="68580" marR="68580" marT="0" marB="0">
                    <a:lnL>
                      <a:noFill/>
                    </a:lnL>
                    <a:lnR>
                      <a:noFill/>
                    </a:lnR>
                    <a:lnT>
                      <a:noFill/>
                    </a:lnT>
                    <a:lnB>
                      <a:noFill/>
                    </a:lnB>
                  </a:tcPr>
                </a:tc>
                <a:extLst>
                  <a:ext uri="{0D108BD9-81ED-4DB2-BD59-A6C34878D82A}">
                    <a16:rowId xmlns:a16="http://schemas.microsoft.com/office/drawing/2014/main" val="3930371829"/>
                  </a:ext>
                </a:extLst>
              </a:tr>
              <a:tr h="0">
                <a:tc>
                  <a:txBody>
                    <a:bodyPr/>
                    <a:lstStyle/>
                    <a:p>
                      <a:pPr algn="l">
                        <a:lnSpc>
                          <a:spcPct val="107000"/>
                        </a:lnSpc>
                        <a:spcBef>
                          <a:spcPts val="600"/>
                        </a:spcBef>
                        <a:spcAft>
                          <a:spcPts val="600"/>
                        </a:spcAft>
                      </a:pPr>
                      <a:r>
                        <a:rPr lang="nb-NO"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6.</a:t>
                      </a:r>
                    </a:p>
                  </a:txBody>
                  <a:tcPr marL="68580" marR="68580" marT="0" marB="0">
                    <a:lnL>
                      <a:noFill/>
                    </a:lnL>
                    <a:lnR>
                      <a:noFill/>
                    </a:lnR>
                    <a:lnT>
                      <a:noFill/>
                    </a:lnT>
                    <a:lnB>
                      <a:noFill/>
                    </a:lnB>
                  </a:tcPr>
                </a:tc>
                <a:tc>
                  <a:txBody>
                    <a:bodyPr/>
                    <a:lstStyle/>
                    <a:p>
                      <a:pPr algn="l">
                        <a:lnSpc>
                          <a:spcPct val="107000"/>
                        </a:lnSpc>
                        <a:spcBef>
                          <a:spcPts val="600"/>
                        </a:spcBef>
                        <a:spcAft>
                          <a:spcPts val="600"/>
                        </a:spcAft>
                      </a:pPr>
                      <a:r>
                        <a:rPr lang="nb-NO"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Sikkerhetskontroll (</a:t>
                      </a:r>
                      <a:r>
                        <a:rPr lang="en-US"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Safeguards</a:t>
                      </a:r>
                      <a:r>
                        <a:rPr lang="nb-NO"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lnL>
                      <a:noFill/>
                    </a:lnL>
                    <a:lnR>
                      <a:noFill/>
                    </a:lnR>
                    <a:lnT>
                      <a:noFill/>
                    </a:lnT>
                    <a:lnB>
                      <a:noFill/>
                    </a:lnB>
                  </a:tcPr>
                </a:tc>
                <a:extLst>
                  <a:ext uri="{0D108BD9-81ED-4DB2-BD59-A6C34878D82A}">
                    <a16:rowId xmlns:a16="http://schemas.microsoft.com/office/drawing/2014/main" val="2889545980"/>
                  </a:ext>
                </a:extLst>
              </a:tr>
              <a:tr h="0">
                <a:tc>
                  <a:txBody>
                    <a:bodyPr/>
                    <a:lstStyle/>
                    <a:p>
                      <a:pPr algn="l">
                        <a:lnSpc>
                          <a:spcPct val="107000"/>
                        </a:lnSpc>
                        <a:spcBef>
                          <a:spcPts val="600"/>
                        </a:spcBef>
                        <a:spcAft>
                          <a:spcPts val="600"/>
                        </a:spcAft>
                      </a:pPr>
                      <a:r>
                        <a:rPr lang="nb-NO"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7.</a:t>
                      </a:r>
                    </a:p>
                  </a:txBody>
                  <a:tcPr marL="68580" marR="68580" marT="0" marB="0">
                    <a:lnL>
                      <a:noFill/>
                    </a:lnL>
                    <a:lnR>
                      <a:noFill/>
                    </a:lnR>
                    <a:lnT>
                      <a:noFill/>
                    </a:lnT>
                    <a:lnB>
                      <a:noFill/>
                    </a:lnB>
                  </a:tcPr>
                </a:tc>
                <a:tc>
                  <a:txBody>
                    <a:bodyPr/>
                    <a:lstStyle/>
                    <a:p>
                      <a:pPr algn="l">
                        <a:lnSpc>
                          <a:spcPct val="107000"/>
                        </a:lnSpc>
                        <a:spcBef>
                          <a:spcPts val="600"/>
                        </a:spcBef>
                        <a:spcAft>
                          <a:spcPts val="600"/>
                        </a:spcAft>
                      </a:pPr>
                      <a:r>
                        <a:rPr lang="nb-NO"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Regulatorisk rammeverk</a:t>
                      </a:r>
                    </a:p>
                  </a:txBody>
                  <a:tcPr marL="68580" marR="68580" marT="0" marB="0">
                    <a:lnL>
                      <a:noFill/>
                    </a:lnL>
                    <a:lnR>
                      <a:noFill/>
                    </a:lnR>
                    <a:lnT>
                      <a:noFill/>
                    </a:lnT>
                    <a:lnB>
                      <a:noFill/>
                    </a:lnB>
                  </a:tcPr>
                </a:tc>
                <a:extLst>
                  <a:ext uri="{0D108BD9-81ED-4DB2-BD59-A6C34878D82A}">
                    <a16:rowId xmlns:a16="http://schemas.microsoft.com/office/drawing/2014/main" val="1114810401"/>
                  </a:ext>
                </a:extLst>
              </a:tr>
              <a:tr h="0">
                <a:tc>
                  <a:txBody>
                    <a:bodyPr/>
                    <a:lstStyle/>
                    <a:p>
                      <a:pPr algn="l">
                        <a:lnSpc>
                          <a:spcPct val="107000"/>
                        </a:lnSpc>
                        <a:spcBef>
                          <a:spcPts val="600"/>
                        </a:spcBef>
                        <a:spcAft>
                          <a:spcPts val="600"/>
                        </a:spcAft>
                      </a:pPr>
                      <a:r>
                        <a:rPr lang="nb-NO"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8.</a:t>
                      </a:r>
                    </a:p>
                  </a:txBody>
                  <a:tcPr marL="68580" marR="68580" marT="0" marB="0">
                    <a:lnL>
                      <a:noFill/>
                    </a:lnL>
                    <a:lnR>
                      <a:noFill/>
                    </a:lnR>
                    <a:lnT>
                      <a:noFill/>
                    </a:lnT>
                    <a:lnB>
                      <a:noFill/>
                    </a:lnB>
                  </a:tcPr>
                </a:tc>
                <a:tc>
                  <a:txBody>
                    <a:bodyPr/>
                    <a:lstStyle/>
                    <a:p>
                      <a:pPr algn="l">
                        <a:lnSpc>
                          <a:spcPct val="107000"/>
                        </a:lnSpc>
                        <a:spcBef>
                          <a:spcPts val="600"/>
                        </a:spcBef>
                        <a:spcAft>
                          <a:spcPts val="600"/>
                        </a:spcAft>
                      </a:pPr>
                      <a:r>
                        <a:rPr lang="nb-NO"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Strålevern</a:t>
                      </a:r>
                    </a:p>
                  </a:txBody>
                  <a:tcPr marL="68580" marR="68580" marT="0" marB="0">
                    <a:lnL>
                      <a:noFill/>
                    </a:lnL>
                    <a:lnR>
                      <a:noFill/>
                    </a:lnR>
                    <a:lnT>
                      <a:noFill/>
                    </a:lnT>
                    <a:lnB>
                      <a:noFill/>
                    </a:lnB>
                  </a:tcPr>
                </a:tc>
                <a:extLst>
                  <a:ext uri="{0D108BD9-81ED-4DB2-BD59-A6C34878D82A}">
                    <a16:rowId xmlns:a16="http://schemas.microsoft.com/office/drawing/2014/main" val="2702300810"/>
                  </a:ext>
                </a:extLst>
              </a:tr>
              <a:tr h="0">
                <a:tc>
                  <a:txBody>
                    <a:bodyPr/>
                    <a:lstStyle/>
                    <a:p>
                      <a:pPr algn="l">
                        <a:lnSpc>
                          <a:spcPct val="107000"/>
                        </a:lnSpc>
                        <a:spcBef>
                          <a:spcPts val="600"/>
                        </a:spcBef>
                        <a:spcAft>
                          <a:spcPts val="600"/>
                        </a:spcAft>
                      </a:pPr>
                      <a:r>
                        <a:rPr lang="nb-NO"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9.</a:t>
                      </a:r>
                    </a:p>
                  </a:txBody>
                  <a:tcPr marL="68580" marR="68580" marT="0" marB="0">
                    <a:lnL>
                      <a:noFill/>
                    </a:lnL>
                    <a:lnR>
                      <a:noFill/>
                    </a:lnR>
                    <a:lnT>
                      <a:noFill/>
                    </a:lnT>
                    <a:lnB>
                      <a:noFill/>
                    </a:lnB>
                  </a:tcPr>
                </a:tc>
                <a:tc>
                  <a:txBody>
                    <a:bodyPr/>
                    <a:lstStyle/>
                    <a:p>
                      <a:pPr algn="l">
                        <a:lnSpc>
                          <a:spcPct val="107000"/>
                        </a:lnSpc>
                        <a:spcBef>
                          <a:spcPts val="600"/>
                        </a:spcBef>
                        <a:spcAft>
                          <a:spcPts val="600"/>
                        </a:spcAft>
                      </a:pPr>
                      <a:r>
                        <a:rPr lang="nb-NO"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Strømnett</a:t>
                      </a:r>
                    </a:p>
                  </a:txBody>
                  <a:tcPr marL="68580" marR="68580" marT="0" marB="0">
                    <a:lnL>
                      <a:noFill/>
                    </a:lnL>
                    <a:lnR>
                      <a:noFill/>
                    </a:lnR>
                    <a:lnT>
                      <a:noFill/>
                    </a:lnT>
                    <a:lnB>
                      <a:noFill/>
                    </a:lnB>
                  </a:tcPr>
                </a:tc>
                <a:extLst>
                  <a:ext uri="{0D108BD9-81ED-4DB2-BD59-A6C34878D82A}">
                    <a16:rowId xmlns:a16="http://schemas.microsoft.com/office/drawing/2014/main" val="1254668985"/>
                  </a:ext>
                </a:extLst>
              </a:tr>
              <a:tr h="60325">
                <a:tc>
                  <a:txBody>
                    <a:bodyPr/>
                    <a:lstStyle/>
                    <a:p>
                      <a:pPr algn="l">
                        <a:lnSpc>
                          <a:spcPct val="107000"/>
                        </a:lnSpc>
                        <a:spcBef>
                          <a:spcPts val="600"/>
                        </a:spcBef>
                        <a:spcAft>
                          <a:spcPts val="600"/>
                        </a:spcAft>
                      </a:pPr>
                      <a:r>
                        <a:rPr lang="nb-NO"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10.</a:t>
                      </a:r>
                    </a:p>
                  </a:txBody>
                  <a:tcPr marL="68580" marR="68580" marT="0" marB="0">
                    <a:lnL>
                      <a:noFill/>
                    </a:lnL>
                    <a:lnR>
                      <a:noFill/>
                    </a:lnR>
                    <a:lnT>
                      <a:noFill/>
                    </a:lnT>
                    <a:lnB>
                      <a:noFill/>
                    </a:lnB>
                  </a:tcPr>
                </a:tc>
                <a:tc>
                  <a:txBody>
                    <a:bodyPr/>
                    <a:lstStyle/>
                    <a:p>
                      <a:pPr algn="l">
                        <a:lnSpc>
                          <a:spcPct val="107000"/>
                        </a:lnSpc>
                        <a:spcBef>
                          <a:spcPts val="600"/>
                        </a:spcBef>
                        <a:spcAft>
                          <a:spcPts val="600"/>
                        </a:spcAft>
                      </a:pPr>
                      <a:r>
                        <a:rPr lang="nb-NO"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Ressurser og kompetanse</a:t>
                      </a:r>
                    </a:p>
                  </a:txBody>
                  <a:tcPr marL="68580" marR="68580" marT="0" marB="0">
                    <a:lnL>
                      <a:noFill/>
                    </a:lnL>
                    <a:lnR>
                      <a:noFill/>
                    </a:lnR>
                    <a:lnT>
                      <a:noFill/>
                    </a:lnT>
                    <a:lnB>
                      <a:noFill/>
                    </a:lnB>
                  </a:tcPr>
                </a:tc>
                <a:extLst>
                  <a:ext uri="{0D108BD9-81ED-4DB2-BD59-A6C34878D82A}">
                    <a16:rowId xmlns:a16="http://schemas.microsoft.com/office/drawing/2014/main" val="3214585974"/>
                  </a:ext>
                </a:extLst>
              </a:tr>
              <a:tr h="60325">
                <a:tc>
                  <a:txBody>
                    <a:bodyPr/>
                    <a:lstStyle/>
                    <a:p>
                      <a:pPr algn="l">
                        <a:lnSpc>
                          <a:spcPct val="107000"/>
                        </a:lnSpc>
                        <a:spcBef>
                          <a:spcPts val="600"/>
                        </a:spcBef>
                        <a:spcAft>
                          <a:spcPts val="600"/>
                        </a:spcAft>
                      </a:pPr>
                      <a:r>
                        <a:rPr lang="nb-NO"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11.</a:t>
                      </a:r>
                    </a:p>
                  </a:txBody>
                  <a:tcPr marL="68580" marR="68580" marT="0" marB="0">
                    <a:lnL>
                      <a:noFill/>
                    </a:lnL>
                    <a:lnR>
                      <a:noFill/>
                    </a:lnR>
                    <a:lnT>
                      <a:noFill/>
                    </a:lnT>
                    <a:lnB>
                      <a:noFill/>
                    </a:lnB>
                  </a:tcPr>
                </a:tc>
                <a:tc>
                  <a:txBody>
                    <a:bodyPr/>
                    <a:lstStyle/>
                    <a:p>
                      <a:pPr algn="l">
                        <a:lnSpc>
                          <a:spcPct val="107000"/>
                        </a:lnSpc>
                        <a:spcBef>
                          <a:spcPts val="600"/>
                        </a:spcBef>
                        <a:spcAft>
                          <a:spcPts val="600"/>
                        </a:spcAft>
                      </a:pPr>
                      <a:r>
                        <a:rPr lang="nb-NO"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Involvering av interessenter</a:t>
                      </a:r>
                    </a:p>
                  </a:txBody>
                  <a:tcPr marL="68580" marR="68580" marT="0" marB="0">
                    <a:lnL>
                      <a:noFill/>
                    </a:lnL>
                    <a:lnR>
                      <a:noFill/>
                    </a:lnR>
                    <a:lnT>
                      <a:noFill/>
                    </a:lnT>
                    <a:lnB>
                      <a:noFill/>
                    </a:lnB>
                  </a:tcPr>
                </a:tc>
                <a:extLst>
                  <a:ext uri="{0D108BD9-81ED-4DB2-BD59-A6C34878D82A}">
                    <a16:rowId xmlns:a16="http://schemas.microsoft.com/office/drawing/2014/main" val="3451099164"/>
                  </a:ext>
                </a:extLst>
              </a:tr>
              <a:tr h="60325">
                <a:tc>
                  <a:txBody>
                    <a:bodyPr/>
                    <a:lstStyle/>
                    <a:p>
                      <a:pPr algn="l">
                        <a:lnSpc>
                          <a:spcPct val="107000"/>
                        </a:lnSpc>
                        <a:spcBef>
                          <a:spcPts val="600"/>
                        </a:spcBef>
                        <a:spcAft>
                          <a:spcPts val="600"/>
                        </a:spcAft>
                      </a:pPr>
                      <a:r>
                        <a:rPr lang="nb-NO"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12.</a:t>
                      </a:r>
                    </a:p>
                  </a:txBody>
                  <a:tcPr marL="68580" marR="68580" marT="0" marB="0">
                    <a:lnL>
                      <a:noFill/>
                    </a:lnL>
                    <a:lnR>
                      <a:noFill/>
                    </a:lnR>
                    <a:lnT>
                      <a:noFill/>
                    </a:lnT>
                    <a:lnB>
                      <a:noFill/>
                    </a:lnB>
                  </a:tcPr>
                </a:tc>
                <a:tc>
                  <a:txBody>
                    <a:bodyPr/>
                    <a:lstStyle/>
                    <a:p>
                      <a:pPr algn="l">
                        <a:lnSpc>
                          <a:spcPct val="107000"/>
                        </a:lnSpc>
                        <a:spcBef>
                          <a:spcPts val="600"/>
                        </a:spcBef>
                        <a:spcAft>
                          <a:spcPts val="600"/>
                        </a:spcAft>
                      </a:pPr>
                      <a:r>
                        <a:rPr lang="nb-NO"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Lokalisering og støtteanlegg</a:t>
                      </a:r>
                    </a:p>
                  </a:txBody>
                  <a:tcPr marL="68580" marR="68580" marT="0" marB="0">
                    <a:lnL>
                      <a:noFill/>
                    </a:lnL>
                    <a:lnR>
                      <a:noFill/>
                    </a:lnR>
                    <a:lnT>
                      <a:noFill/>
                    </a:lnT>
                    <a:lnB>
                      <a:noFill/>
                    </a:lnB>
                  </a:tcPr>
                </a:tc>
                <a:extLst>
                  <a:ext uri="{0D108BD9-81ED-4DB2-BD59-A6C34878D82A}">
                    <a16:rowId xmlns:a16="http://schemas.microsoft.com/office/drawing/2014/main" val="125893044"/>
                  </a:ext>
                </a:extLst>
              </a:tr>
              <a:tr h="60325">
                <a:tc>
                  <a:txBody>
                    <a:bodyPr/>
                    <a:lstStyle/>
                    <a:p>
                      <a:pPr algn="l">
                        <a:lnSpc>
                          <a:spcPct val="107000"/>
                        </a:lnSpc>
                        <a:spcBef>
                          <a:spcPts val="600"/>
                        </a:spcBef>
                        <a:spcAft>
                          <a:spcPts val="600"/>
                        </a:spcAft>
                      </a:pPr>
                      <a:r>
                        <a:rPr lang="nb-NO"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13.</a:t>
                      </a:r>
                    </a:p>
                  </a:txBody>
                  <a:tcPr marL="68580" marR="68580" marT="0" marB="0">
                    <a:lnL>
                      <a:noFill/>
                    </a:lnL>
                    <a:lnR>
                      <a:noFill/>
                    </a:lnR>
                    <a:lnT>
                      <a:noFill/>
                    </a:lnT>
                    <a:lnB>
                      <a:noFill/>
                    </a:lnB>
                  </a:tcPr>
                </a:tc>
                <a:tc>
                  <a:txBody>
                    <a:bodyPr/>
                    <a:lstStyle/>
                    <a:p>
                      <a:pPr algn="l">
                        <a:lnSpc>
                          <a:spcPct val="107000"/>
                        </a:lnSpc>
                        <a:spcBef>
                          <a:spcPts val="600"/>
                        </a:spcBef>
                        <a:spcAft>
                          <a:spcPts val="600"/>
                        </a:spcAft>
                      </a:pPr>
                      <a:r>
                        <a:rPr lang="nb-NO"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Miljøvern</a:t>
                      </a:r>
                    </a:p>
                  </a:txBody>
                  <a:tcPr marL="68580" marR="68580" marT="0" marB="0">
                    <a:lnL>
                      <a:noFill/>
                    </a:lnL>
                    <a:lnR>
                      <a:noFill/>
                    </a:lnR>
                    <a:lnT>
                      <a:noFill/>
                    </a:lnT>
                    <a:lnB>
                      <a:noFill/>
                    </a:lnB>
                  </a:tcPr>
                </a:tc>
                <a:extLst>
                  <a:ext uri="{0D108BD9-81ED-4DB2-BD59-A6C34878D82A}">
                    <a16:rowId xmlns:a16="http://schemas.microsoft.com/office/drawing/2014/main" val="2960608282"/>
                  </a:ext>
                </a:extLst>
              </a:tr>
              <a:tr h="60325">
                <a:tc>
                  <a:txBody>
                    <a:bodyPr/>
                    <a:lstStyle/>
                    <a:p>
                      <a:pPr algn="l">
                        <a:lnSpc>
                          <a:spcPct val="107000"/>
                        </a:lnSpc>
                        <a:spcBef>
                          <a:spcPts val="600"/>
                        </a:spcBef>
                        <a:spcAft>
                          <a:spcPts val="600"/>
                        </a:spcAft>
                      </a:pPr>
                      <a:r>
                        <a:rPr lang="nb-NO"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14.</a:t>
                      </a:r>
                    </a:p>
                  </a:txBody>
                  <a:tcPr marL="68580" marR="68580" marT="0" marB="0">
                    <a:lnL>
                      <a:noFill/>
                    </a:lnL>
                    <a:lnR>
                      <a:noFill/>
                    </a:lnR>
                    <a:lnT>
                      <a:noFill/>
                    </a:lnT>
                    <a:lnB>
                      <a:noFill/>
                    </a:lnB>
                  </a:tcPr>
                </a:tc>
                <a:tc>
                  <a:txBody>
                    <a:bodyPr/>
                    <a:lstStyle/>
                    <a:p>
                      <a:pPr algn="l">
                        <a:lnSpc>
                          <a:spcPct val="107000"/>
                        </a:lnSpc>
                        <a:spcBef>
                          <a:spcPts val="600"/>
                        </a:spcBef>
                        <a:spcAft>
                          <a:spcPts val="600"/>
                        </a:spcAft>
                      </a:pPr>
                      <a:r>
                        <a:rPr lang="nb-NO"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Beredskap</a:t>
                      </a:r>
                    </a:p>
                  </a:txBody>
                  <a:tcPr marL="68580" marR="68580" marT="0" marB="0">
                    <a:lnL>
                      <a:noFill/>
                    </a:lnL>
                    <a:lnR>
                      <a:noFill/>
                    </a:lnR>
                    <a:lnT>
                      <a:noFill/>
                    </a:lnT>
                    <a:lnB>
                      <a:noFill/>
                    </a:lnB>
                  </a:tcPr>
                </a:tc>
                <a:extLst>
                  <a:ext uri="{0D108BD9-81ED-4DB2-BD59-A6C34878D82A}">
                    <a16:rowId xmlns:a16="http://schemas.microsoft.com/office/drawing/2014/main" val="3335775145"/>
                  </a:ext>
                </a:extLst>
              </a:tr>
              <a:tr h="60325">
                <a:tc>
                  <a:txBody>
                    <a:bodyPr/>
                    <a:lstStyle/>
                    <a:p>
                      <a:pPr algn="l">
                        <a:lnSpc>
                          <a:spcPct val="107000"/>
                        </a:lnSpc>
                        <a:spcBef>
                          <a:spcPts val="600"/>
                        </a:spcBef>
                        <a:spcAft>
                          <a:spcPts val="600"/>
                        </a:spcAft>
                      </a:pPr>
                      <a:r>
                        <a:rPr lang="nb-NO"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15.</a:t>
                      </a:r>
                    </a:p>
                  </a:txBody>
                  <a:tcPr marL="68580" marR="68580" marT="0" marB="0">
                    <a:lnL>
                      <a:noFill/>
                    </a:lnL>
                    <a:lnR>
                      <a:noFill/>
                    </a:lnR>
                    <a:lnT>
                      <a:noFill/>
                    </a:lnT>
                    <a:lnB>
                      <a:noFill/>
                    </a:lnB>
                  </a:tcPr>
                </a:tc>
                <a:tc>
                  <a:txBody>
                    <a:bodyPr/>
                    <a:lstStyle/>
                    <a:p>
                      <a:pPr algn="l">
                        <a:lnSpc>
                          <a:spcPct val="107000"/>
                        </a:lnSpc>
                        <a:spcBef>
                          <a:spcPts val="600"/>
                        </a:spcBef>
                        <a:spcAft>
                          <a:spcPts val="600"/>
                        </a:spcAft>
                      </a:pPr>
                      <a:r>
                        <a:rPr lang="nb-NO"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Nukleær sikring</a:t>
                      </a:r>
                    </a:p>
                  </a:txBody>
                  <a:tcPr marL="68580" marR="68580" marT="0" marB="0">
                    <a:lnL>
                      <a:noFill/>
                    </a:lnL>
                    <a:lnR>
                      <a:noFill/>
                    </a:lnR>
                    <a:lnT>
                      <a:noFill/>
                    </a:lnT>
                    <a:lnB>
                      <a:noFill/>
                    </a:lnB>
                  </a:tcPr>
                </a:tc>
                <a:extLst>
                  <a:ext uri="{0D108BD9-81ED-4DB2-BD59-A6C34878D82A}">
                    <a16:rowId xmlns:a16="http://schemas.microsoft.com/office/drawing/2014/main" val="3682607854"/>
                  </a:ext>
                </a:extLst>
              </a:tr>
              <a:tr h="60325">
                <a:tc>
                  <a:txBody>
                    <a:bodyPr/>
                    <a:lstStyle/>
                    <a:p>
                      <a:pPr algn="l">
                        <a:lnSpc>
                          <a:spcPct val="107000"/>
                        </a:lnSpc>
                        <a:spcBef>
                          <a:spcPts val="600"/>
                        </a:spcBef>
                        <a:spcAft>
                          <a:spcPts val="600"/>
                        </a:spcAft>
                      </a:pPr>
                      <a:r>
                        <a:rPr lang="nb-NO"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16.</a:t>
                      </a:r>
                    </a:p>
                  </a:txBody>
                  <a:tcPr marL="68580" marR="68580" marT="0" marB="0">
                    <a:lnL>
                      <a:noFill/>
                    </a:lnL>
                    <a:lnR>
                      <a:noFill/>
                    </a:lnR>
                    <a:lnT>
                      <a:noFill/>
                    </a:lnT>
                    <a:lnB>
                      <a:noFill/>
                    </a:lnB>
                  </a:tcPr>
                </a:tc>
                <a:tc>
                  <a:txBody>
                    <a:bodyPr/>
                    <a:lstStyle/>
                    <a:p>
                      <a:pPr algn="l">
                        <a:lnSpc>
                          <a:spcPct val="107000"/>
                        </a:lnSpc>
                        <a:spcBef>
                          <a:spcPts val="600"/>
                        </a:spcBef>
                        <a:spcAft>
                          <a:spcPts val="600"/>
                        </a:spcAft>
                      </a:pPr>
                      <a:r>
                        <a:rPr lang="nb-NO"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Brenselssyklus</a:t>
                      </a:r>
                    </a:p>
                  </a:txBody>
                  <a:tcPr marL="68580" marR="68580" marT="0" marB="0">
                    <a:lnL>
                      <a:noFill/>
                    </a:lnL>
                    <a:lnR>
                      <a:noFill/>
                    </a:lnR>
                    <a:lnT>
                      <a:noFill/>
                    </a:lnT>
                    <a:lnB>
                      <a:noFill/>
                    </a:lnB>
                  </a:tcPr>
                </a:tc>
                <a:extLst>
                  <a:ext uri="{0D108BD9-81ED-4DB2-BD59-A6C34878D82A}">
                    <a16:rowId xmlns:a16="http://schemas.microsoft.com/office/drawing/2014/main" val="4013742755"/>
                  </a:ext>
                </a:extLst>
              </a:tr>
              <a:tr h="60325">
                <a:tc>
                  <a:txBody>
                    <a:bodyPr/>
                    <a:lstStyle/>
                    <a:p>
                      <a:pPr algn="l">
                        <a:lnSpc>
                          <a:spcPct val="107000"/>
                        </a:lnSpc>
                        <a:spcBef>
                          <a:spcPts val="600"/>
                        </a:spcBef>
                        <a:spcAft>
                          <a:spcPts val="600"/>
                        </a:spcAft>
                      </a:pPr>
                      <a:r>
                        <a:rPr lang="nb-NO"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17.</a:t>
                      </a:r>
                    </a:p>
                  </a:txBody>
                  <a:tcPr marL="68580" marR="68580" marT="0" marB="0">
                    <a:lnL>
                      <a:noFill/>
                    </a:lnL>
                    <a:lnR>
                      <a:noFill/>
                    </a:lnR>
                    <a:lnT>
                      <a:noFill/>
                    </a:lnT>
                    <a:lnB>
                      <a:noFill/>
                    </a:lnB>
                  </a:tcPr>
                </a:tc>
                <a:tc>
                  <a:txBody>
                    <a:bodyPr/>
                    <a:lstStyle/>
                    <a:p>
                      <a:pPr algn="l">
                        <a:lnSpc>
                          <a:spcPct val="107000"/>
                        </a:lnSpc>
                        <a:spcBef>
                          <a:spcPts val="600"/>
                        </a:spcBef>
                        <a:spcAft>
                          <a:spcPts val="600"/>
                        </a:spcAft>
                      </a:pPr>
                      <a:r>
                        <a:rPr lang="nb-NO"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Håndtering av radioaktivt avfall</a:t>
                      </a:r>
                    </a:p>
                  </a:txBody>
                  <a:tcPr marL="68580" marR="68580" marT="0" marB="0">
                    <a:lnL>
                      <a:noFill/>
                    </a:lnL>
                    <a:lnR>
                      <a:noFill/>
                    </a:lnR>
                    <a:lnT>
                      <a:noFill/>
                    </a:lnT>
                    <a:lnB>
                      <a:noFill/>
                    </a:lnB>
                  </a:tcPr>
                </a:tc>
                <a:extLst>
                  <a:ext uri="{0D108BD9-81ED-4DB2-BD59-A6C34878D82A}">
                    <a16:rowId xmlns:a16="http://schemas.microsoft.com/office/drawing/2014/main" val="4039248559"/>
                  </a:ext>
                </a:extLst>
              </a:tr>
              <a:tr h="60325">
                <a:tc>
                  <a:txBody>
                    <a:bodyPr/>
                    <a:lstStyle/>
                    <a:p>
                      <a:pPr algn="l">
                        <a:lnSpc>
                          <a:spcPct val="107000"/>
                        </a:lnSpc>
                        <a:spcBef>
                          <a:spcPts val="600"/>
                        </a:spcBef>
                        <a:spcAft>
                          <a:spcPts val="600"/>
                        </a:spcAft>
                      </a:pPr>
                      <a:r>
                        <a:rPr lang="nb-NO"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18.</a:t>
                      </a:r>
                    </a:p>
                  </a:txBody>
                  <a:tcPr marL="68580" marR="68580" marT="0" marB="0">
                    <a:lnL>
                      <a:noFill/>
                    </a:lnL>
                    <a:lnR>
                      <a:noFill/>
                    </a:lnR>
                    <a:lnT>
                      <a:noFill/>
                    </a:lnT>
                    <a:lnB>
                      <a:noFill/>
                    </a:lnB>
                  </a:tcPr>
                </a:tc>
                <a:tc>
                  <a:txBody>
                    <a:bodyPr/>
                    <a:lstStyle/>
                    <a:p>
                      <a:pPr algn="l">
                        <a:lnSpc>
                          <a:spcPct val="107000"/>
                        </a:lnSpc>
                        <a:spcBef>
                          <a:spcPts val="600"/>
                        </a:spcBef>
                        <a:spcAft>
                          <a:spcPts val="600"/>
                        </a:spcAft>
                      </a:pPr>
                      <a:r>
                        <a:rPr lang="nb-NO"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Involvering av industrien</a:t>
                      </a:r>
                    </a:p>
                  </a:txBody>
                  <a:tcPr marL="68580" marR="68580" marT="0" marB="0">
                    <a:lnL>
                      <a:noFill/>
                    </a:lnL>
                    <a:lnR>
                      <a:noFill/>
                    </a:lnR>
                    <a:lnT>
                      <a:noFill/>
                    </a:lnT>
                    <a:lnB>
                      <a:noFill/>
                    </a:lnB>
                  </a:tcPr>
                </a:tc>
                <a:extLst>
                  <a:ext uri="{0D108BD9-81ED-4DB2-BD59-A6C34878D82A}">
                    <a16:rowId xmlns:a16="http://schemas.microsoft.com/office/drawing/2014/main" val="1379535058"/>
                  </a:ext>
                </a:extLst>
              </a:tr>
              <a:tr h="60325">
                <a:tc>
                  <a:txBody>
                    <a:bodyPr/>
                    <a:lstStyle/>
                    <a:p>
                      <a:pPr algn="l">
                        <a:lnSpc>
                          <a:spcPct val="107000"/>
                        </a:lnSpc>
                        <a:spcBef>
                          <a:spcPts val="600"/>
                        </a:spcBef>
                        <a:spcAft>
                          <a:spcPts val="600"/>
                        </a:spcAft>
                      </a:pPr>
                      <a:r>
                        <a:rPr lang="nb-NO"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19.</a:t>
                      </a:r>
                    </a:p>
                  </a:txBody>
                  <a:tcPr marL="68580" marR="68580" marT="0" marB="0">
                    <a:lnL>
                      <a:noFill/>
                    </a:lnL>
                    <a:lnR>
                      <a:noFill/>
                    </a:lnR>
                    <a:lnT>
                      <a:noFill/>
                    </a:lnT>
                    <a:lnB>
                      <a:noFill/>
                    </a:lnB>
                  </a:tcPr>
                </a:tc>
                <a:tc>
                  <a:txBody>
                    <a:bodyPr/>
                    <a:lstStyle/>
                    <a:p>
                      <a:pPr algn="l">
                        <a:lnSpc>
                          <a:spcPct val="107000"/>
                        </a:lnSpc>
                        <a:spcBef>
                          <a:spcPts val="600"/>
                        </a:spcBef>
                        <a:spcAft>
                          <a:spcPts val="600"/>
                        </a:spcAft>
                      </a:pPr>
                      <a:r>
                        <a:rPr lang="nb-NO"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Anskaffelse</a:t>
                      </a:r>
                    </a:p>
                  </a:txBody>
                  <a:tcPr marL="68580" marR="68580" marT="0" marB="0">
                    <a:lnL>
                      <a:noFill/>
                    </a:lnL>
                    <a:lnR>
                      <a:noFill/>
                    </a:lnR>
                    <a:lnT>
                      <a:noFill/>
                    </a:lnT>
                    <a:lnB>
                      <a:noFill/>
                    </a:lnB>
                  </a:tcPr>
                </a:tc>
                <a:extLst>
                  <a:ext uri="{0D108BD9-81ED-4DB2-BD59-A6C34878D82A}">
                    <a16:rowId xmlns:a16="http://schemas.microsoft.com/office/drawing/2014/main" val="1858149803"/>
                  </a:ext>
                </a:extLst>
              </a:tr>
            </a:tbl>
          </a:graphicData>
        </a:graphic>
      </p:graphicFrame>
      <p:sp>
        <p:nvSpPr>
          <p:cNvPr id="2" name="Google Shape;909;p141">
            <a:extLst>
              <a:ext uri="{FF2B5EF4-FFF2-40B4-BE49-F238E27FC236}">
                <a16:creationId xmlns:a16="http://schemas.microsoft.com/office/drawing/2014/main" id="{263899EE-B620-2007-F2B2-A348638489AB}"/>
              </a:ext>
            </a:extLst>
          </p:cNvPr>
          <p:cNvSpPr txBox="1"/>
          <p:nvPr/>
        </p:nvSpPr>
        <p:spPr>
          <a:xfrm>
            <a:off x="162232" y="171450"/>
            <a:ext cx="7000568" cy="1533832"/>
          </a:xfrm>
          <a:prstGeom prst="rect">
            <a:avLst/>
          </a:prstGeom>
          <a:noFill/>
          <a:ln>
            <a:noFill/>
          </a:ln>
        </p:spPr>
        <p:txBody>
          <a:bodyPr spcFirstLastPara="1" wrap="square" lIns="91433" tIns="45700" rIns="91433" bIns="45700" anchor="t" anchorCtr="0">
            <a:noAutofit/>
          </a:bodyPr>
          <a:lstStyle/>
          <a:p>
            <a:pPr marL="0" marR="0" lvl="0" indent="0" algn="ctr" defTabSz="1219170" rtl="0" eaLnBrk="1" fontAlgn="auto" latinLnBrk="0" hangingPunct="1">
              <a:lnSpc>
                <a:spcPct val="100000"/>
              </a:lnSpc>
              <a:spcBef>
                <a:spcPts val="0"/>
              </a:spcBef>
              <a:spcAft>
                <a:spcPts val="0"/>
              </a:spcAft>
              <a:buClr>
                <a:srgbClr val="FFFFFF"/>
              </a:buClr>
              <a:buSzPts val="1600"/>
              <a:buFontTx/>
              <a:buNone/>
              <a:tabLst/>
              <a:defRPr/>
            </a:pPr>
            <a:r>
              <a:rPr lang="no" sz="3200" b="1" kern="0" dirty="0">
                <a:solidFill>
                  <a:srgbClr val="37474F"/>
                </a:solidFill>
                <a:latin typeface="Calibri"/>
                <a:ea typeface="Arial"/>
                <a:cs typeface="Calibri"/>
                <a:sym typeface="Calibri"/>
              </a:rPr>
              <a:t>Norge har gode forutsetninger for å begynne med kjernekraft. </a:t>
            </a:r>
          </a:p>
          <a:p>
            <a:pPr marL="0" marR="0" lvl="0" indent="0" algn="ctr" defTabSz="1219170" rtl="0" eaLnBrk="1" fontAlgn="auto" latinLnBrk="0" hangingPunct="1">
              <a:lnSpc>
                <a:spcPct val="100000"/>
              </a:lnSpc>
              <a:spcBef>
                <a:spcPts val="0"/>
              </a:spcBef>
              <a:spcAft>
                <a:spcPts val="0"/>
              </a:spcAft>
              <a:buClr>
                <a:srgbClr val="FFFFFF"/>
              </a:buClr>
              <a:buSzPts val="1600"/>
              <a:buFontTx/>
              <a:buNone/>
              <a:tabLst/>
              <a:defRPr/>
            </a:pPr>
            <a:r>
              <a:rPr kumimoji="0" lang="no" sz="3200" b="1" i="0" u="none" strike="noStrike" kern="0" cap="none" spc="0" normalizeH="0" baseline="0" noProof="0" dirty="0">
                <a:ln>
                  <a:noFill/>
                </a:ln>
                <a:solidFill>
                  <a:srgbClr val="37474F"/>
                </a:solidFill>
                <a:effectLst/>
                <a:uLnTx/>
                <a:uFillTx/>
                <a:latin typeface="Calibri"/>
                <a:ea typeface="Arial"/>
                <a:cs typeface="Calibri"/>
                <a:sym typeface="Calibri"/>
              </a:rPr>
              <a:t>Men det er ikke </a:t>
            </a:r>
            <a:r>
              <a:rPr lang="no" sz="3200" b="1" kern="0" dirty="0">
                <a:solidFill>
                  <a:srgbClr val="37474F"/>
                </a:solidFill>
                <a:latin typeface="Calibri"/>
                <a:ea typeface="Arial"/>
                <a:cs typeface="Calibri"/>
                <a:sym typeface="Calibri"/>
              </a:rPr>
              <a:t>enkelt eller raskt.</a:t>
            </a:r>
            <a:endParaRPr kumimoji="0" sz="3200" b="0" i="0" u="none" strike="noStrike" kern="0" cap="none" spc="0" normalizeH="0" baseline="0" noProof="0" dirty="0">
              <a:ln>
                <a:noFill/>
              </a:ln>
              <a:solidFill>
                <a:srgbClr val="37474F"/>
              </a:solidFill>
              <a:effectLst/>
              <a:uLnTx/>
              <a:uFillTx/>
              <a:latin typeface="Arial"/>
              <a:ea typeface="Arial"/>
              <a:cs typeface="Arial"/>
              <a:sym typeface="Arial"/>
            </a:endParaRPr>
          </a:p>
        </p:txBody>
      </p:sp>
      <p:pic>
        <p:nvPicPr>
          <p:cNvPr id="3" name="Picture 2">
            <a:extLst>
              <a:ext uri="{FF2B5EF4-FFF2-40B4-BE49-F238E27FC236}">
                <a16:creationId xmlns:a16="http://schemas.microsoft.com/office/drawing/2014/main" id="{DF0F576B-55D2-D920-CFAD-60541E1CFECA}"/>
              </a:ext>
            </a:extLst>
          </p:cNvPr>
          <p:cNvPicPr>
            <a:picLocks noChangeAspect="1"/>
          </p:cNvPicPr>
          <p:nvPr/>
        </p:nvPicPr>
        <p:blipFill>
          <a:blip r:embed="rId3"/>
          <a:stretch>
            <a:fillRect/>
          </a:stretch>
        </p:blipFill>
        <p:spPr>
          <a:xfrm>
            <a:off x="210844" y="1828800"/>
            <a:ext cx="6951956" cy="4751901"/>
          </a:xfrm>
          <a:prstGeom prst="rect">
            <a:avLst/>
          </a:prstGeom>
        </p:spPr>
      </p:pic>
      <p:sp>
        <p:nvSpPr>
          <p:cNvPr id="4" name="TextBox 3">
            <a:extLst>
              <a:ext uri="{FF2B5EF4-FFF2-40B4-BE49-F238E27FC236}">
                <a16:creationId xmlns:a16="http://schemas.microsoft.com/office/drawing/2014/main" id="{218609A8-6012-0309-065B-4F5A48602BBD}"/>
              </a:ext>
            </a:extLst>
          </p:cNvPr>
          <p:cNvSpPr txBox="1"/>
          <p:nvPr/>
        </p:nvSpPr>
        <p:spPr>
          <a:xfrm>
            <a:off x="296416" y="6488668"/>
            <a:ext cx="6672106" cy="369332"/>
          </a:xfrm>
          <a:prstGeom prst="rect">
            <a:avLst/>
          </a:prstGeom>
          <a:noFill/>
        </p:spPr>
        <p:txBody>
          <a:bodyPr wrap="square" rtlCol="0">
            <a:spAutoFit/>
          </a:bodyPr>
          <a:lstStyle/>
          <a:p>
            <a:r>
              <a:rPr lang="nb-NO" dirty="0">
                <a:solidFill>
                  <a:srgbClr val="0070C0"/>
                </a:solidFill>
                <a:hlinkClick r:id="rId4">
                  <a:extLst>
                    <a:ext uri="{A12FA001-AC4F-418D-AE19-62706E023703}">
                      <ahyp:hlinkClr xmlns:ahyp="http://schemas.microsoft.com/office/drawing/2018/hyperlinkcolor" val="tx"/>
                    </a:ext>
                  </a:extLst>
                </a:hlinkClick>
              </a:rPr>
              <a:t>Mer info: Norsk Kjernekrafts mulighetsstudie </a:t>
            </a:r>
            <a:endParaRPr lang="nb-NO" dirty="0">
              <a:solidFill>
                <a:srgbClr val="0070C0"/>
              </a:solidFill>
            </a:endParaRPr>
          </a:p>
        </p:txBody>
      </p:sp>
    </p:spTree>
    <p:extLst>
      <p:ext uri="{BB962C8B-B14F-4D97-AF65-F5344CB8AC3E}">
        <p14:creationId xmlns:p14="http://schemas.microsoft.com/office/powerpoint/2010/main" val="24185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sp>
        <p:nvSpPr>
          <p:cNvPr id="869" name="Google Shape;869;p34"/>
          <p:cNvSpPr txBox="1">
            <a:spLocks noGrp="1"/>
          </p:cNvSpPr>
          <p:nvPr>
            <p:ph type="body" idx="4294967295"/>
          </p:nvPr>
        </p:nvSpPr>
        <p:spPr>
          <a:xfrm>
            <a:off x="565005" y="220535"/>
            <a:ext cx="9754001" cy="852487"/>
          </a:xfrm>
          <a:prstGeom prst="rect">
            <a:avLst/>
          </a:prstGeom>
          <a:noFill/>
          <a:ln>
            <a:noFill/>
          </a:ln>
        </p:spPr>
        <p:txBody>
          <a:bodyPr spcFirstLastPara="1" wrap="square" lIns="91425" tIns="45700" rIns="91425" bIns="45700" anchor="ctr" anchorCtr="0">
            <a:noAutofit/>
          </a:bodyPr>
          <a:lstStyle/>
          <a:p>
            <a:pPr marL="0" indent="0">
              <a:buClr>
                <a:srgbClr val="595959"/>
              </a:buClr>
              <a:buSzPts val="2900"/>
              <a:buNone/>
            </a:pPr>
            <a:r>
              <a:rPr lang="nb-NO" sz="2900" dirty="0">
                <a:solidFill>
                  <a:schemeClr val="tx1"/>
                </a:solidFill>
                <a:latin typeface="Calibri Light" panose="020F0302020204030204" pitchFamily="34" charset="0"/>
                <a:cs typeface="Calibri Light" panose="020F0302020204030204" pitchFamily="34" charset="0"/>
              </a:rPr>
              <a:t>Hva kjernekraft kan bety for et lokalsamfunn</a:t>
            </a:r>
            <a:endParaRPr sz="2000" dirty="0">
              <a:solidFill>
                <a:schemeClr val="tx1"/>
              </a:solidFill>
              <a:latin typeface="Calibri Light" panose="020F0302020204030204" pitchFamily="34" charset="0"/>
              <a:cs typeface="Calibri Light" panose="020F0302020204030204" pitchFamily="34" charset="0"/>
            </a:endParaRPr>
          </a:p>
        </p:txBody>
      </p:sp>
      <p:sp>
        <p:nvSpPr>
          <p:cNvPr id="875" name="Google Shape;875;p34"/>
          <p:cNvSpPr txBox="1"/>
          <p:nvPr/>
        </p:nvSpPr>
        <p:spPr>
          <a:xfrm>
            <a:off x="623393" y="6466770"/>
            <a:ext cx="1774891" cy="365125"/>
          </a:xfrm>
          <a:prstGeom prst="rect">
            <a:avLst/>
          </a:prstGeom>
          <a:noFill/>
          <a:ln>
            <a:noFill/>
          </a:ln>
        </p:spPr>
        <p:txBody>
          <a:bodyPr spcFirstLastPara="1" wrap="square" lIns="91425" tIns="45700" rIns="91425" bIns="45700" anchor="ctr" anchorCtr="0">
            <a:noAutofit/>
          </a:bodyPr>
          <a:lstStyle/>
          <a:p>
            <a:pPr marL="0" marR="0" lvl="0" indent="0" algn="l" defTabSz="914377" rtl="0" eaLnBrk="0" fontAlgn="base" latinLnBrk="0" hangingPunct="0">
              <a:lnSpc>
                <a:spcPct val="100000"/>
              </a:lnSpc>
              <a:spcBef>
                <a:spcPct val="0"/>
              </a:spcBef>
              <a:spcAft>
                <a:spcPct val="0"/>
              </a:spcAft>
              <a:buClrTx/>
              <a:buSzTx/>
              <a:buFontTx/>
              <a:buNone/>
              <a:tabLst/>
              <a:defRPr/>
            </a:pPr>
            <a:fld id="{00000000-1234-1234-1234-123412341234}" type="slidenum">
              <a:rPr kumimoji="0" lang="no-NO" sz="1000" b="0" i="0" u="none" strike="noStrike" kern="1200" cap="none" spc="0" normalizeH="0" baseline="0" noProof="0">
                <a:ln>
                  <a:noFill/>
                </a:ln>
                <a:solidFill>
                  <a:srgbClr val="F2F2F2"/>
                </a:solidFill>
                <a:effectLst/>
                <a:uLnTx/>
                <a:uFillTx/>
                <a:latin typeface="Calibri Light" panose="020F0302020204030204" pitchFamily="34" charset="0"/>
                <a:ea typeface="Calibri"/>
                <a:cs typeface="Calibri Light" panose="020F0302020204030204" pitchFamily="34" charset="0"/>
                <a:sym typeface="Calibri"/>
              </a:rPr>
              <a:pPr marL="0" marR="0" lvl="0" indent="0" algn="l" defTabSz="914377" rtl="0" eaLnBrk="0" fontAlgn="base" latinLnBrk="0" hangingPunct="0">
                <a:lnSpc>
                  <a:spcPct val="100000"/>
                </a:lnSpc>
                <a:spcBef>
                  <a:spcPct val="0"/>
                </a:spcBef>
                <a:spcAft>
                  <a:spcPct val="0"/>
                </a:spcAft>
                <a:buClrTx/>
                <a:buSzTx/>
                <a:buFontTx/>
                <a:buNone/>
                <a:tabLst/>
                <a:defRPr/>
              </a:pPr>
              <a:t>13</a:t>
            </a:fld>
            <a:endParaRPr kumimoji="0" sz="1000" b="0" i="0" u="none" strike="noStrike" kern="1200" cap="none" spc="0" normalizeH="0" baseline="0" noProof="0">
              <a:ln>
                <a:noFill/>
              </a:ln>
              <a:solidFill>
                <a:srgbClr val="F2F2F2"/>
              </a:solidFill>
              <a:effectLst/>
              <a:uLnTx/>
              <a:uFillTx/>
              <a:latin typeface="Calibri Light" panose="020F0302020204030204" pitchFamily="34" charset="0"/>
              <a:ea typeface="Calibri"/>
              <a:cs typeface="Calibri Light" panose="020F0302020204030204" pitchFamily="34" charset="0"/>
              <a:sym typeface="Calibri"/>
            </a:endParaRPr>
          </a:p>
        </p:txBody>
      </p:sp>
      <p:sp>
        <p:nvSpPr>
          <p:cNvPr id="9" name="Google Shape;935;p38">
            <a:extLst>
              <a:ext uri="{FF2B5EF4-FFF2-40B4-BE49-F238E27FC236}">
                <a16:creationId xmlns:a16="http://schemas.microsoft.com/office/drawing/2014/main" id="{5568DE84-0FC8-E597-7B1A-8A7AA5B7A31D}"/>
              </a:ext>
            </a:extLst>
          </p:cNvPr>
          <p:cNvSpPr txBox="1"/>
          <p:nvPr/>
        </p:nvSpPr>
        <p:spPr>
          <a:xfrm>
            <a:off x="3082101" y="6439557"/>
            <a:ext cx="6236929" cy="246679"/>
          </a:xfrm>
          <a:prstGeom prst="rect">
            <a:avLst/>
          </a:prstGeom>
          <a:noFill/>
          <a:ln>
            <a:noFill/>
          </a:ln>
        </p:spPr>
        <p:txBody>
          <a:bodyPr spcFirstLastPara="1" wrap="square" lIns="91425" tIns="45700" rIns="91425" bIns="45700" anchor="t" anchorCtr="0">
            <a:no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endParaRPr kumimoji="0" sz="800" b="0" i="0" u="none" strike="noStrike" kern="1200" cap="none" spc="0" normalizeH="0" baseline="0" noProof="0">
              <a:ln>
                <a:noFill/>
              </a:ln>
              <a:solidFill>
                <a:srgbClr val="FFFFFF"/>
              </a:solidFill>
              <a:effectLst/>
              <a:uLnTx/>
              <a:uFillTx/>
              <a:latin typeface="Calibri Light" panose="020F0302020204030204" pitchFamily="34" charset="0"/>
              <a:ea typeface="Calibri"/>
              <a:cs typeface="Calibri Light" panose="020F0302020204030204" pitchFamily="34" charset="0"/>
              <a:sym typeface="Calibri"/>
            </a:endParaRPr>
          </a:p>
        </p:txBody>
      </p:sp>
      <p:sp>
        <p:nvSpPr>
          <p:cNvPr id="5" name="TextBox 4">
            <a:extLst>
              <a:ext uri="{FF2B5EF4-FFF2-40B4-BE49-F238E27FC236}">
                <a16:creationId xmlns:a16="http://schemas.microsoft.com/office/drawing/2014/main" id="{2B5DC5FB-3C51-5B78-9AB8-315715B9615B}"/>
              </a:ext>
            </a:extLst>
          </p:cNvPr>
          <p:cNvSpPr txBox="1"/>
          <p:nvPr/>
        </p:nvSpPr>
        <p:spPr>
          <a:xfrm>
            <a:off x="527307" y="1419718"/>
            <a:ext cx="5109588" cy="4801314"/>
          </a:xfrm>
          <a:prstGeom prst="rect">
            <a:avLst/>
          </a:prstGeom>
          <a:noFill/>
        </p:spPr>
        <p:txBody>
          <a:bodyPr wrap="square" rtlCol="0">
            <a:spAutoFit/>
          </a:bodyP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nb-NO"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a:p>
            <a:pPr marL="285744" marR="0" lvl="0" indent="-285744"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nb-NO"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2-4 reaktorer med 600-1200 MW  samlet kapasitet.</a:t>
            </a:r>
          </a:p>
          <a:p>
            <a:pPr marL="285744" marR="0" lvl="0" indent="-285744"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nb-NO"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a:p>
            <a:pPr marL="285744" marR="0" lvl="0" indent="-285744"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nb-NO"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Opptil 10 TWh i året = 640 000 husstanders forbruk</a:t>
            </a:r>
          </a:p>
          <a:p>
            <a:pPr marL="285744" marR="0" lvl="0" indent="-285744"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nb-NO"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a:p>
            <a:pPr marL="285744" marR="0" lvl="0" indent="-285744"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nb-NO"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200-400 ansatte på kraftverket – enda flere årsverk i ringvirkninger</a:t>
            </a:r>
          </a:p>
          <a:p>
            <a:pPr marL="285744" marR="0" lvl="0" indent="-285744"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nb-NO"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a:p>
            <a:pPr marL="285744" marR="0" lvl="0" indent="-285744"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nb-NO"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Legge til rette for ny kraftkrevende industri</a:t>
            </a:r>
          </a:p>
          <a:p>
            <a:pPr marL="285744" marR="0" lvl="0" indent="-285744"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nb-NO"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a:p>
            <a:pPr marL="285744" marR="0" lvl="0" indent="-285744"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nb-NO"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Muliggjøre utslippskutt i lokal industri</a:t>
            </a:r>
          </a:p>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nb-NO"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a:p>
            <a:pPr marL="285744" marR="0" lvl="0" indent="-285744"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nb-NO"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Arealbehov: 200-600 mål (0,2-600 kvadratkilometer)</a:t>
            </a:r>
          </a:p>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nb-NO"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2" name="Title 6">
            <a:extLst>
              <a:ext uri="{FF2B5EF4-FFF2-40B4-BE49-F238E27FC236}">
                <a16:creationId xmlns:a16="http://schemas.microsoft.com/office/drawing/2014/main" id="{C5453C7E-46B1-09DB-FBA0-61CDBE7365A7}"/>
              </a:ext>
            </a:extLst>
          </p:cNvPr>
          <p:cNvSpPr txBox="1">
            <a:spLocks/>
          </p:cNvSpPr>
          <p:nvPr/>
        </p:nvSpPr>
        <p:spPr>
          <a:xfrm>
            <a:off x="1279516" y="5774440"/>
            <a:ext cx="9632968" cy="763600"/>
          </a:xfrm>
          <a:prstGeom prst="rect">
            <a:avLst/>
          </a:prstGeom>
          <a:noFill/>
          <a:ln>
            <a:noFill/>
          </a:ln>
        </p:spPr>
        <p:txBody>
          <a:bodyPr spcFirstLastPara="1" wrap="square" lIns="91425" tIns="91425" rIns="91425" bIns="91425" anchor="t" anchorCtr="0">
            <a:normAutofit fontScale="7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1pPr>
            <a:lvl2pPr marR="0" lvl="1"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2pPr>
            <a:lvl3pPr marR="0" lvl="2"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3pPr>
            <a:lvl4pPr marR="0" lvl="3"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4pPr>
            <a:lvl5pPr marR="0" lvl="4"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5pPr>
            <a:lvl6pPr marR="0" lvl="5"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6pPr>
            <a:lvl7pPr marR="0" lvl="6"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7pPr>
            <a:lvl8pPr marR="0" lvl="7"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8pPr>
            <a:lvl9pPr marR="0" lvl="8"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9pPr>
          </a:lstStyle>
          <a:p>
            <a:pPr marL="0" marR="0" lvl="0" indent="0" algn="ctr" defTabSz="914400" rtl="0" eaLnBrk="1" fontAlgn="auto" latinLnBrk="0" hangingPunct="1">
              <a:lnSpc>
                <a:spcPct val="100000"/>
              </a:lnSpc>
              <a:spcBef>
                <a:spcPts val="0"/>
              </a:spcBef>
              <a:spcAft>
                <a:spcPts val="0"/>
              </a:spcAft>
              <a:buClr>
                <a:srgbClr val="FFFFFF"/>
              </a:buClr>
              <a:buSzPts val="3000"/>
              <a:buFont typeface="Oswald"/>
              <a:buNone/>
              <a:tabLst/>
              <a:defRPr/>
            </a:pPr>
            <a:r>
              <a:rPr kumimoji="0" lang="nb-NO" sz="30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Oswald"/>
              </a:rPr>
              <a:t>Takk for oppmerksomheten.</a:t>
            </a:r>
          </a:p>
          <a:p>
            <a:pPr marL="0" marR="0" lvl="0" indent="0" algn="ctr" defTabSz="914400" rtl="0" eaLnBrk="1" fontAlgn="auto" latinLnBrk="0" hangingPunct="1">
              <a:lnSpc>
                <a:spcPct val="100000"/>
              </a:lnSpc>
              <a:spcBef>
                <a:spcPts val="0"/>
              </a:spcBef>
              <a:spcAft>
                <a:spcPts val="0"/>
              </a:spcAft>
              <a:buClr>
                <a:srgbClr val="FFFFFF"/>
              </a:buClr>
              <a:buSzPts val="3000"/>
              <a:buFont typeface="Oswald"/>
              <a:buNone/>
              <a:tabLst/>
              <a:defRPr/>
            </a:pPr>
            <a:r>
              <a:rPr kumimoji="0" lang="nb-NO" sz="30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Oswald"/>
              </a:rPr>
              <a:t>havard.kristiansen@norskkjernekraft.com</a:t>
            </a:r>
          </a:p>
        </p:txBody>
      </p:sp>
      <p:pic>
        <p:nvPicPr>
          <p:cNvPr id="6" name="Picture 5" descr="A aerial view of a landscape&#10;&#10;Description automatically generated">
            <a:extLst>
              <a:ext uri="{FF2B5EF4-FFF2-40B4-BE49-F238E27FC236}">
                <a16:creationId xmlns:a16="http://schemas.microsoft.com/office/drawing/2014/main" id="{FCA542AA-4FA9-167B-449B-E78CA294A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6304" y="1907852"/>
            <a:ext cx="6310364" cy="3549580"/>
          </a:xfrm>
          <a:prstGeom prst="rect">
            <a:avLst/>
          </a:prstGeom>
        </p:spPr>
      </p:pic>
    </p:spTree>
    <p:extLst>
      <p:ext uri="{BB962C8B-B14F-4D97-AF65-F5344CB8AC3E}">
        <p14:creationId xmlns:p14="http://schemas.microsoft.com/office/powerpoint/2010/main" val="2206785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sp>
        <p:nvSpPr>
          <p:cNvPr id="875" name="Google Shape;875;p34"/>
          <p:cNvSpPr txBox="1"/>
          <p:nvPr/>
        </p:nvSpPr>
        <p:spPr>
          <a:xfrm>
            <a:off x="623393" y="6466770"/>
            <a:ext cx="1774891" cy="365125"/>
          </a:xfrm>
          <a:prstGeom prst="rect">
            <a:avLst/>
          </a:prstGeom>
          <a:noFill/>
          <a:ln>
            <a:noFill/>
          </a:ln>
        </p:spPr>
        <p:txBody>
          <a:bodyPr spcFirstLastPara="1" wrap="square" lIns="91425" tIns="45700" rIns="91425" bIns="45700"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no-NO" sz="1000" b="0" i="0" u="none" strike="noStrike" kern="0" cap="none" spc="0" normalizeH="0" baseline="0" noProof="0">
                <a:ln>
                  <a:noFill/>
                </a:ln>
                <a:solidFill>
                  <a:srgbClr val="F2F2F2"/>
                </a:solidFill>
                <a:effectLst/>
                <a:uLnTx/>
                <a:uFillTx/>
                <a:latin typeface="Calibri Light" panose="020F0302020204030204" pitchFamily="34" charset="0"/>
                <a:ea typeface="Calibri"/>
                <a:cs typeface="Calibri Light" panose="020F0302020204030204" pitchFamily="34" charset="0"/>
                <a:sym typeface="Calibri"/>
              </a:rPr>
              <a:pPr marL="0" marR="0" lvl="0" indent="0" algn="l" defTabSz="914377" rtl="0" eaLnBrk="1" fontAlgn="auto" latinLnBrk="0" hangingPunct="1">
                <a:lnSpc>
                  <a:spcPct val="100000"/>
                </a:lnSpc>
                <a:spcBef>
                  <a:spcPts val="0"/>
                </a:spcBef>
                <a:spcAft>
                  <a:spcPts val="0"/>
                </a:spcAft>
                <a:buClr>
                  <a:srgbClr val="000000"/>
                </a:buClr>
                <a:buSzTx/>
                <a:buFontTx/>
                <a:buNone/>
                <a:tabLst/>
                <a:defRPr/>
              </a:pPr>
              <a:t>2</a:t>
            </a:fld>
            <a:endParaRPr kumimoji="0" sz="1000" b="0" i="0" u="none" strike="noStrike" kern="0" cap="none" spc="0" normalizeH="0" baseline="0" noProof="0">
              <a:ln>
                <a:noFill/>
              </a:ln>
              <a:solidFill>
                <a:srgbClr val="F2F2F2"/>
              </a:solidFill>
              <a:effectLst/>
              <a:uLnTx/>
              <a:uFillTx/>
              <a:latin typeface="Calibri Light" panose="020F0302020204030204" pitchFamily="34" charset="0"/>
              <a:ea typeface="Calibri"/>
              <a:cs typeface="Calibri Light" panose="020F0302020204030204" pitchFamily="34" charset="0"/>
              <a:sym typeface="Calibri"/>
            </a:endParaRPr>
          </a:p>
        </p:txBody>
      </p:sp>
      <p:sp>
        <p:nvSpPr>
          <p:cNvPr id="9" name="Google Shape;935;p38">
            <a:extLst>
              <a:ext uri="{FF2B5EF4-FFF2-40B4-BE49-F238E27FC236}">
                <a16:creationId xmlns:a16="http://schemas.microsoft.com/office/drawing/2014/main" id="{5568DE84-0FC8-E597-7B1A-8A7AA5B7A31D}"/>
              </a:ext>
            </a:extLst>
          </p:cNvPr>
          <p:cNvSpPr txBox="1"/>
          <p:nvPr/>
        </p:nvSpPr>
        <p:spPr>
          <a:xfrm>
            <a:off x="3082101" y="6439557"/>
            <a:ext cx="6236929" cy="246679"/>
          </a:xfrm>
          <a:prstGeom prst="rect">
            <a:avLst/>
          </a:prstGeom>
          <a:noFill/>
          <a:ln>
            <a:noFill/>
          </a:ln>
        </p:spPr>
        <p:txBody>
          <a:bodyPr spcFirstLastPara="1" wrap="square" lIns="91425" tIns="45700" rIns="91425" bIns="45700" anchor="t" anchorCtr="0">
            <a:noAutofit/>
          </a:bodyPr>
          <a:lstStyle/>
          <a:p>
            <a:pPr marL="0" marR="0" lvl="0" indent="0" algn="ctr" defTabSz="914377" rtl="0" eaLnBrk="1" fontAlgn="auto" latinLnBrk="0" hangingPunct="1">
              <a:lnSpc>
                <a:spcPct val="100000"/>
              </a:lnSpc>
              <a:spcBef>
                <a:spcPts val="0"/>
              </a:spcBef>
              <a:spcAft>
                <a:spcPts val="0"/>
              </a:spcAft>
              <a:buClr>
                <a:srgbClr val="000000"/>
              </a:buClr>
              <a:buSzTx/>
              <a:buFontTx/>
              <a:buNone/>
              <a:tabLst/>
              <a:defRPr/>
            </a:pPr>
            <a:endParaRPr kumimoji="0" sz="800" b="0" i="0" u="none" strike="noStrike" kern="0" cap="none" spc="0" normalizeH="0" baseline="0" noProof="0" dirty="0">
              <a:ln>
                <a:noFill/>
              </a:ln>
              <a:solidFill>
                <a:srgbClr val="FFFFFF"/>
              </a:solidFill>
              <a:effectLst/>
              <a:uLnTx/>
              <a:uFillTx/>
              <a:latin typeface="Calibri Light" panose="020F0302020204030204" pitchFamily="34" charset="0"/>
              <a:ea typeface="Calibri"/>
              <a:cs typeface="Calibri Light" panose="020F0302020204030204" pitchFamily="34" charset="0"/>
              <a:sym typeface="Calibri"/>
            </a:endParaRPr>
          </a:p>
        </p:txBody>
      </p:sp>
      <p:pic>
        <p:nvPicPr>
          <p:cNvPr id="8" name="Picture 7">
            <a:extLst>
              <a:ext uri="{FF2B5EF4-FFF2-40B4-BE49-F238E27FC236}">
                <a16:creationId xmlns:a16="http://schemas.microsoft.com/office/drawing/2014/main" id="{99A372DB-F5F5-D804-F18F-177E8C718F4A}"/>
              </a:ext>
            </a:extLst>
          </p:cNvPr>
          <p:cNvPicPr>
            <a:picLocks noChangeAspect="1"/>
          </p:cNvPicPr>
          <p:nvPr/>
        </p:nvPicPr>
        <p:blipFill>
          <a:blip r:embed="rId3"/>
          <a:stretch>
            <a:fillRect/>
          </a:stretch>
        </p:blipFill>
        <p:spPr>
          <a:xfrm>
            <a:off x="551847" y="3524341"/>
            <a:ext cx="6984417" cy="3161895"/>
          </a:xfrm>
          <a:prstGeom prst="rect">
            <a:avLst/>
          </a:prstGeom>
        </p:spPr>
      </p:pic>
      <p:pic>
        <p:nvPicPr>
          <p:cNvPr id="13" name="Picture 12">
            <a:extLst>
              <a:ext uri="{FF2B5EF4-FFF2-40B4-BE49-F238E27FC236}">
                <a16:creationId xmlns:a16="http://schemas.microsoft.com/office/drawing/2014/main" id="{0D8C7F73-DAA3-5820-1BB8-A45CC2A0176F}"/>
              </a:ext>
            </a:extLst>
          </p:cNvPr>
          <p:cNvPicPr>
            <a:picLocks noChangeAspect="1"/>
          </p:cNvPicPr>
          <p:nvPr/>
        </p:nvPicPr>
        <p:blipFill>
          <a:blip r:embed="rId4"/>
          <a:stretch>
            <a:fillRect/>
          </a:stretch>
        </p:blipFill>
        <p:spPr>
          <a:xfrm>
            <a:off x="2908967" y="160555"/>
            <a:ext cx="9085415" cy="3268446"/>
          </a:xfrm>
          <a:prstGeom prst="rect">
            <a:avLst/>
          </a:prstGeom>
        </p:spPr>
      </p:pic>
    </p:spTree>
    <p:extLst>
      <p:ext uri="{BB962C8B-B14F-4D97-AF65-F5344CB8AC3E}">
        <p14:creationId xmlns:p14="http://schemas.microsoft.com/office/powerpoint/2010/main" val="954009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63"/>
          <p:cNvSpPr txBox="1">
            <a:spLocks noGrp="1"/>
          </p:cNvSpPr>
          <p:nvPr>
            <p:ph type="sldNum" idx="4294967295"/>
          </p:nvPr>
        </p:nvSpPr>
        <p:spPr>
          <a:xfrm rot="5400000">
            <a:off x="8458217" y="3676137"/>
            <a:ext cx="3200400" cy="486800"/>
          </a:xfrm>
          <a:prstGeom prst="rect">
            <a:avLst/>
          </a:prstGeom>
          <a:noFill/>
          <a:ln>
            <a:noFill/>
          </a:ln>
        </p:spPr>
        <p:txBody>
          <a:bodyPr spcFirstLastPara="1" wrap="square" lIns="121900" tIns="121900" rIns="121900" bIns="121900" anchor="ctr" anchorCtr="0">
            <a:noAutofit/>
          </a:bodyPr>
          <a:lstStyle/>
          <a:p>
            <a:pPr defTabSz="1219170" eaLnBrk="1" fontAlgn="auto" hangingPunct="1">
              <a:spcBef>
                <a:spcPts val="0"/>
              </a:spcBef>
              <a:spcAft>
                <a:spcPts val="0"/>
              </a:spcAft>
              <a:buClr>
                <a:srgbClr val="47596C"/>
              </a:buClr>
              <a:buSzPts val="1400"/>
            </a:pPr>
            <a:fld id="{00000000-1234-1234-1234-123412341234}" type="slidenum">
              <a:rPr lang="no" sz="1867" kern="0">
                <a:solidFill>
                  <a:srgbClr val="4E5B6F"/>
                </a:solidFill>
                <a:latin typeface="Gill Sans"/>
                <a:ea typeface="Gill Sans"/>
                <a:cs typeface="Gill Sans"/>
                <a:sym typeface="Gill Sans"/>
              </a:rPr>
              <a:pPr defTabSz="1219170" eaLnBrk="1" fontAlgn="auto" hangingPunct="1">
                <a:spcBef>
                  <a:spcPts val="0"/>
                </a:spcBef>
                <a:spcAft>
                  <a:spcPts val="0"/>
                </a:spcAft>
                <a:buClr>
                  <a:srgbClr val="47596C"/>
                </a:buClr>
                <a:buSzPts val="1400"/>
              </a:pPr>
              <a:t>3</a:t>
            </a:fld>
            <a:endParaRPr sz="1867" kern="0">
              <a:solidFill>
                <a:srgbClr val="4E5B6F"/>
              </a:solidFill>
              <a:latin typeface="Gill Sans"/>
              <a:ea typeface="Gill Sans"/>
              <a:cs typeface="Gill Sans"/>
              <a:sym typeface="Gill Sans"/>
            </a:endParaRPr>
          </a:p>
        </p:txBody>
      </p:sp>
      <p:pic>
        <p:nvPicPr>
          <p:cNvPr id="319" name="Google Shape;319;p63"/>
          <p:cNvPicPr preferRelativeResize="0"/>
          <p:nvPr/>
        </p:nvPicPr>
        <p:blipFill rotWithShape="1">
          <a:blip r:embed="rId3">
            <a:alphaModFix/>
          </a:blip>
          <a:srcRect/>
          <a:stretch/>
        </p:blipFill>
        <p:spPr>
          <a:xfrm>
            <a:off x="0" y="1004567"/>
            <a:ext cx="11435800" cy="5992667"/>
          </a:xfrm>
          <a:prstGeom prst="rect">
            <a:avLst/>
          </a:prstGeom>
          <a:noFill/>
          <a:ln w="9525" cap="flat" cmpd="sng">
            <a:solidFill>
              <a:schemeClr val="lt1"/>
            </a:solidFill>
            <a:prstDash val="solid"/>
            <a:miter lim="800000"/>
            <a:headEnd type="none" w="sm" len="sm"/>
            <a:tailEnd type="none" w="sm" len="sm"/>
          </a:ln>
        </p:spPr>
      </p:pic>
      <p:sp>
        <p:nvSpPr>
          <p:cNvPr id="320" name="Google Shape;320;p63"/>
          <p:cNvSpPr txBox="1"/>
          <p:nvPr/>
        </p:nvSpPr>
        <p:spPr>
          <a:xfrm>
            <a:off x="156667" y="87033"/>
            <a:ext cx="12035200" cy="954000"/>
          </a:xfrm>
          <a:prstGeom prst="rect">
            <a:avLst/>
          </a:prstGeom>
          <a:noFill/>
          <a:ln>
            <a:noFill/>
          </a:ln>
        </p:spPr>
        <p:txBody>
          <a:bodyPr spcFirstLastPara="1" wrap="square" lIns="91433" tIns="45700" rIns="91433" bIns="45700" anchor="t" anchorCtr="0">
            <a:noAutofit/>
          </a:bodyPr>
          <a:lstStyle/>
          <a:p>
            <a:pPr algn="ctr" defTabSz="1219170" eaLnBrk="1" fontAlgn="auto" hangingPunct="1">
              <a:spcBef>
                <a:spcPts val="0"/>
              </a:spcBef>
              <a:spcAft>
                <a:spcPts val="0"/>
              </a:spcAft>
              <a:buClr>
                <a:srgbClr val="47596C"/>
              </a:buClr>
              <a:buSzPts val="500"/>
            </a:pPr>
            <a:r>
              <a:rPr lang="no" sz="3200" b="1" kern="0" dirty="0">
                <a:solidFill>
                  <a:srgbClr val="333333"/>
                </a:solidFill>
                <a:latin typeface="Calibri"/>
                <a:ea typeface="Calibri"/>
                <a:cs typeface="Calibri"/>
                <a:sym typeface="Calibri"/>
              </a:rPr>
              <a:t>Kjernekraftverk er varmekraftverk, som kull- eller gasskraftverk, men varmen kommer fra atomkjerner som spaltes</a:t>
            </a:r>
            <a:endParaRPr sz="3200" b="1" kern="0" dirty="0">
              <a:solidFill>
                <a:srgbClr val="333333"/>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902"/>
        <p:cNvGrpSpPr/>
        <p:nvPr/>
      </p:nvGrpSpPr>
      <p:grpSpPr>
        <a:xfrm>
          <a:off x="0" y="0"/>
          <a:ext cx="0" cy="0"/>
          <a:chOff x="0" y="0"/>
          <a:chExt cx="0" cy="0"/>
        </a:xfrm>
      </p:grpSpPr>
      <p:pic>
        <p:nvPicPr>
          <p:cNvPr id="903" name="Google Shape;903;p141"/>
          <p:cNvPicPr preferRelativeResize="0"/>
          <p:nvPr/>
        </p:nvPicPr>
        <p:blipFill>
          <a:blip r:embed="rId3">
            <a:alphaModFix/>
          </a:blip>
          <a:stretch>
            <a:fillRect/>
          </a:stretch>
        </p:blipFill>
        <p:spPr>
          <a:xfrm>
            <a:off x="0" y="1383939"/>
            <a:ext cx="5625200" cy="2322128"/>
          </a:xfrm>
          <a:prstGeom prst="rect">
            <a:avLst/>
          </a:prstGeom>
          <a:noFill/>
          <a:ln>
            <a:noFill/>
          </a:ln>
        </p:spPr>
      </p:pic>
      <p:pic>
        <p:nvPicPr>
          <p:cNvPr id="904" name="Google Shape;904;p141"/>
          <p:cNvPicPr preferRelativeResize="0"/>
          <p:nvPr/>
        </p:nvPicPr>
        <p:blipFill>
          <a:blip r:embed="rId4">
            <a:alphaModFix/>
          </a:blip>
          <a:stretch>
            <a:fillRect/>
          </a:stretch>
        </p:blipFill>
        <p:spPr>
          <a:xfrm>
            <a:off x="1" y="4555700"/>
            <a:ext cx="5625201" cy="2112200"/>
          </a:xfrm>
          <a:prstGeom prst="rect">
            <a:avLst/>
          </a:prstGeom>
          <a:noFill/>
          <a:ln>
            <a:noFill/>
          </a:ln>
        </p:spPr>
      </p:pic>
      <p:sp>
        <p:nvSpPr>
          <p:cNvPr id="905" name="Google Shape;905;p141"/>
          <p:cNvSpPr txBox="1"/>
          <p:nvPr/>
        </p:nvSpPr>
        <p:spPr>
          <a:xfrm>
            <a:off x="5529567" y="4489196"/>
            <a:ext cx="6391924" cy="1969730"/>
          </a:xfrm>
          <a:prstGeom prst="rect">
            <a:avLst/>
          </a:prstGeom>
          <a:noFill/>
          <a:ln>
            <a:noFill/>
          </a:ln>
        </p:spPr>
        <p:txBody>
          <a:bodyPr spcFirstLastPara="1" wrap="square" lIns="121900" tIns="121900" rIns="121900" bIns="1219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no" sz="2400" b="1" i="0" u="none" strike="noStrike" kern="0" cap="none" spc="0" normalizeH="0" baseline="0" noProof="0" dirty="0">
                <a:ln>
                  <a:noFill/>
                </a:ln>
                <a:solidFill>
                  <a:srgbClr val="FFFFFF"/>
                </a:solidFill>
                <a:effectLst/>
                <a:uLnTx/>
                <a:uFillTx/>
                <a:latin typeface="Calibri"/>
                <a:ea typeface="Calibri"/>
                <a:cs typeface="Calibri"/>
                <a:sym typeface="Calibri"/>
              </a:rPr>
              <a:t>FN-rapport (UNECE)</a:t>
            </a:r>
            <a:endParaRPr kumimoji="0" sz="2400" b="1" i="0" u="none" strike="noStrike" kern="0" cap="none" spc="0" normalizeH="0" baseline="0" noProof="0" dirty="0">
              <a:ln>
                <a:noFill/>
              </a:ln>
              <a:solidFill>
                <a:srgbClr val="FFFFFF"/>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no" sz="2200" b="0" i="0" u="none" strike="noStrike" kern="0" cap="none" spc="0" normalizeH="0" baseline="0" noProof="0" dirty="0">
                <a:ln>
                  <a:noFill/>
                </a:ln>
                <a:solidFill>
                  <a:srgbClr val="FFFFFF"/>
                </a:solidFill>
                <a:effectLst/>
                <a:uLnTx/>
                <a:uFillTx/>
                <a:latin typeface="Calibri"/>
                <a:ea typeface="Calibri"/>
                <a:cs typeface="Calibri"/>
                <a:sym typeface="Calibri"/>
              </a:rPr>
              <a:t>Kjernekraft har lavest negative påvirkningen på:</a:t>
            </a:r>
            <a:endParaRPr kumimoji="0" sz="2200" b="0" i="0" u="none" strike="noStrike" kern="0" cap="none" spc="0" normalizeH="0" baseline="0" noProof="0" dirty="0">
              <a:ln>
                <a:noFill/>
              </a:ln>
              <a:solidFill>
                <a:srgbClr val="FFFFFF"/>
              </a:solidFill>
              <a:effectLst/>
              <a:uLnTx/>
              <a:uFillTx/>
              <a:latin typeface="Calibri"/>
              <a:ea typeface="Calibri"/>
              <a:cs typeface="Calibri"/>
              <a:sym typeface="Calibri"/>
            </a:endParaRPr>
          </a:p>
          <a:p>
            <a:pPr marL="609585" marR="0" lvl="0" indent="-431789" algn="l" defTabSz="1219170" rtl="0" eaLnBrk="1" fontAlgn="auto" latinLnBrk="0" hangingPunct="1">
              <a:lnSpc>
                <a:spcPct val="100000"/>
              </a:lnSpc>
              <a:spcBef>
                <a:spcPts val="0"/>
              </a:spcBef>
              <a:spcAft>
                <a:spcPts val="0"/>
              </a:spcAft>
              <a:buClr>
                <a:srgbClr val="FFFFFF"/>
              </a:buClr>
              <a:buSzPts val="1500"/>
              <a:buFont typeface="Calibri"/>
              <a:buChar char="●"/>
              <a:tabLst/>
              <a:defRPr/>
            </a:pPr>
            <a:r>
              <a:rPr kumimoji="0" lang="no" sz="2200" b="0" i="0" u="none" strike="noStrike" kern="0" cap="none" spc="0" normalizeH="0" baseline="0" noProof="0" dirty="0">
                <a:ln>
                  <a:noFill/>
                </a:ln>
                <a:solidFill>
                  <a:srgbClr val="FFFFFF"/>
                </a:solidFill>
                <a:effectLst/>
                <a:uLnTx/>
                <a:uFillTx/>
                <a:latin typeface="Calibri"/>
                <a:ea typeface="Calibri"/>
                <a:cs typeface="Calibri"/>
                <a:sym typeface="Calibri"/>
              </a:rPr>
              <a:t>Økosystemer</a:t>
            </a:r>
            <a:endParaRPr kumimoji="0" sz="2200" b="0" i="0" u="none" strike="noStrike" kern="0" cap="none" spc="0" normalizeH="0" baseline="0" noProof="0" dirty="0">
              <a:ln>
                <a:noFill/>
              </a:ln>
              <a:solidFill>
                <a:srgbClr val="FFFFFF"/>
              </a:solidFill>
              <a:effectLst/>
              <a:uLnTx/>
              <a:uFillTx/>
              <a:latin typeface="Calibri"/>
              <a:ea typeface="Calibri"/>
              <a:cs typeface="Calibri"/>
              <a:sym typeface="Calibri"/>
            </a:endParaRPr>
          </a:p>
          <a:p>
            <a:pPr marL="609585" marR="0" lvl="0" indent="-431789" algn="l" defTabSz="1219170" rtl="0" eaLnBrk="1" fontAlgn="auto" latinLnBrk="0" hangingPunct="1">
              <a:lnSpc>
                <a:spcPct val="100000"/>
              </a:lnSpc>
              <a:spcBef>
                <a:spcPts val="0"/>
              </a:spcBef>
              <a:spcAft>
                <a:spcPts val="0"/>
              </a:spcAft>
              <a:buClr>
                <a:srgbClr val="FFFFFF"/>
              </a:buClr>
              <a:buSzPts val="1500"/>
              <a:buFont typeface="Calibri"/>
              <a:buChar char="●"/>
              <a:tabLst/>
              <a:defRPr/>
            </a:pPr>
            <a:r>
              <a:rPr kumimoji="0" lang="no" sz="2200" b="0" i="0" u="none" strike="noStrike" kern="0" cap="none" spc="0" normalizeH="0" baseline="0" noProof="0" dirty="0">
                <a:ln>
                  <a:noFill/>
                </a:ln>
                <a:solidFill>
                  <a:srgbClr val="FFFFFF"/>
                </a:solidFill>
                <a:effectLst/>
                <a:uLnTx/>
                <a:uFillTx/>
                <a:latin typeface="Calibri"/>
                <a:ea typeface="Calibri"/>
                <a:cs typeface="Calibri"/>
                <a:sym typeface="Calibri"/>
              </a:rPr>
              <a:t>Ressursbruk </a:t>
            </a:r>
          </a:p>
          <a:p>
            <a:pPr marL="609585" marR="0" lvl="0" indent="-431789" algn="l" defTabSz="1219170" rtl="0" eaLnBrk="1" fontAlgn="auto" latinLnBrk="0" hangingPunct="1">
              <a:lnSpc>
                <a:spcPct val="100000"/>
              </a:lnSpc>
              <a:spcBef>
                <a:spcPts val="0"/>
              </a:spcBef>
              <a:spcAft>
                <a:spcPts val="0"/>
              </a:spcAft>
              <a:buClr>
                <a:srgbClr val="FFFFFF"/>
              </a:buClr>
              <a:buSzPts val="1500"/>
              <a:buFont typeface="Calibri"/>
              <a:buChar char="●"/>
              <a:tabLst/>
              <a:defRPr/>
            </a:pPr>
            <a:r>
              <a:rPr kumimoji="0" lang="no" sz="2200" b="0" i="0" u="none" strike="noStrike" kern="0" cap="none" spc="0" normalizeH="0" baseline="0" noProof="0" dirty="0">
                <a:ln>
                  <a:noFill/>
                </a:ln>
                <a:solidFill>
                  <a:srgbClr val="FFFFFF"/>
                </a:solidFill>
                <a:effectLst/>
                <a:uLnTx/>
                <a:uFillTx/>
                <a:latin typeface="Calibri"/>
                <a:ea typeface="Calibri"/>
                <a:cs typeface="Calibri"/>
                <a:sym typeface="Calibri"/>
              </a:rPr>
              <a:t>Menneskelig helse</a:t>
            </a:r>
            <a:endParaRPr kumimoji="0" sz="22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906" name="Google Shape;906;p141"/>
          <p:cNvSpPr txBox="1"/>
          <p:nvPr/>
        </p:nvSpPr>
        <p:spPr>
          <a:xfrm>
            <a:off x="5529567" y="1495734"/>
            <a:ext cx="6556800" cy="2277506"/>
          </a:xfrm>
          <a:prstGeom prst="rect">
            <a:avLst/>
          </a:prstGeom>
          <a:noFill/>
          <a:ln>
            <a:noFill/>
          </a:ln>
        </p:spPr>
        <p:txBody>
          <a:bodyPr spcFirstLastPara="1" wrap="square" lIns="121900" tIns="121900" rIns="121900" bIns="1219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no" sz="2200" b="1" i="0" u="none" strike="noStrike" kern="0" cap="none" spc="0" normalizeH="0" baseline="0" noProof="0" dirty="0">
                <a:ln>
                  <a:noFill/>
                </a:ln>
                <a:solidFill>
                  <a:srgbClr val="FFFFFF"/>
                </a:solidFill>
                <a:effectLst/>
                <a:uLnTx/>
                <a:uFillTx/>
                <a:latin typeface="Calibri"/>
                <a:ea typeface="Calibri"/>
                <a:cs typeface="Calibri"/>
                <a:sym typeface="Calibri"/>
              </a:rPr>
              <a:t>EUs vitenskapspanel</a:t>
            </a:r>
            <a:endParaRPr kumimoji="0" sz="2200" b="1" i="0" u="none" strike="noStrike" kern="0" cap="none" spc="0" normalizeH="0" baseline="0" noProof="0" dirty="0">
              <a:ln>
                <a:noFill/>
              </a:ln>
              <a:solidFill>
                <a:srgbClr val="FFFFFF"/>
              </a:solidFill>
              <a:effectLst/>
              <a:uLnTx/>
              <a:uFillTx/>
              <a:latin typeface="Calibri"/>
              <a:ea typeface="Calibri"/>
              <a:cs typeface="Calibri"/>
              <a:sym typeface="Calibri"/>
            </a:endParaRPr>
          </a:p>
          <a:p>
            <a:pPr marL="609585" marR="0" lvl="0" indent="-431789" algn="l" defTabSz="1219170" rtl="0" eaLnBrk="1" fontAlgn="auto" latinLnBrk="0" hangingPunct="1">
              <a:lnSpc>
                <a:spcPct val="100000"/>
              </a:lnSpc>
              <a:spcBef>
                <a:spcPts val="0"/>
              </a:spcBef>
              <a:spcAft>
                <a:spcPts val="0"/>
              </a:spcAft>
              <a:buClr>
                <a:srgbClr val="FFFFFF"/>
              </a:buClr>
              <a:buSzPts val="1500"/>
              <a:buFont typeface="Calibri"/>
              <a:buChar char="●"/>
              <a:tabLst/>
              <a:defRPr/>
            </a:pPr>
            <a:r>
              <a:rPr kumimoji="0" lang="no" sz="2200" b="0" i="0" u="none" strike="noStrike" kern="0" cap="none" spc="0" normalizeH="0" baseline="0" noProof="0" dirty="0">
                <a:ln>
                  <a:noFill/>
                </a:ln>
                <a:solidFill>
                  <a:srgbClr val="FFFFFF"/>
                </a:solidFill>
                <a:effectLst/>
                <a:uLnTx/>
                <a:uFillTx/>
                <a:latin typeface="Calibri"/>
                <a:ea typeface="Calibri"/>
                <a:cs typeface="Calibri"/>
                <a:sym typeface="Calibri"/>
              </a:rPr>
              <a:t>Kjernekraft er minst like trygt og bærekraftig som sol og vind</a:t>
            </a:r>
            <a:endParaRPr kumimoji="0" sz="2200" b="0" i="0" u="none" strike="noStrike" kern="0" cap="none" spc="0" normalizeH="0" baseline="0" noProof="0" dirty="0">
              <a:ln>
                <a:noFill/>
              </a:ln>
              <a:solidFill>
                <a:srgbClr val="FFFFFF"/>
              </a:solidFill>
              <a:effectLst/>
              <a:uLnTx/>
              <a:uFillTx/>
              <a:latin typeface="Calibri"/>
              <a:ea typeface="Calibri"/>
              <a:cs typeface="Calibri"/>
              <a:sym typeface="Calibri"/>
            </a:endParaRPr>
          </a:p>
          <a:p>
            <a:pPr marL="609585" marR="0" lvl="0" indent="-431789" algn="l" defTabSz="1219170" rtl="0" eaLnBrk="1" fontAlgn="auto" latinLnBrk="0" hangingPunct="1">
              <a:lnSpc>
                <a:spcPct val="100000"/>
              </a:lnSpc>
              <a:spcBef>
                <a:spcPts val="0"/>
              </a:spcBef>
              <a:spcAft>
                <a:spcPts val="0"/>
              </a:spcAft>
              <a:buClr>
                <a:srgbClr val="FFFFFF"/>
              </a:buClr>
              <a:buSzPts val="1500"/>
              <a:buFont typeface="Calibri"/>
              <a:buChar char="●"/>
              <a:tabLst/>
              <a:defRPr/>
            </a:pPr>
            <a:r>
              <a:rPr kumimoji="0" lang="no" sz="2200" b="0" i="0" u="none" strike="noStrike" kern="0" cap="none" spc="0" normalizeH="0" baseline="0" noProof="0" dirty="0">
                <a:ln>
                  <a:noFill/>
                </a:ln>
                <a:solidFill>
                  <a:srgbClr val="FFFFFF"/>
                </a:solidFill>
                <a:effectLst/>
                <a:uLnTx/>
                <a:uFillTx/>
                <a:latin typeface="Calibri"/>
                <a:ea typeface="Calibri"/>
                <a:cs typeface="Calibri"/>
                <a:sym typeface="Calibri"/>
              </a:rPr>
              <a:t>Gode løsninger for avfallet</a:t>
            </a:r>
            <a:endParaRPr kumimoji="0" sz="2200" b="0" i="0" u="none" strike="noStrike" kern="0" cap="none" spc="0" normalizeH="0" baseline="0" noProof="0" dirty="0">
              <a:ln>
                <a:noFill/>
              </a:ln>
              <a:solidFill>
                <a:srgbClr val="FFFFFF"/>
              </a:solidFill>
              <a:effectLst/>
              <a:uLnTx/>
              <a:uFillTx/>
              <a:latin typeface="Calibri"/>
              <a:ea typeface="Calibri"/>
              <a:cs typeface="Calibri"/>
              <a:sym typeface="Calibri"/>
            </a:endParaRPr>
          </a:p>
          <a:p>
            <a:pPr marL="609585" marR="0" lvl="0" indent="-431789" algn="l" defTabSz="1219170" rtl="0" eaLnBrk="1" fontAlgn="auto" latinLnBrk="0" hangingPunct="1">
              <a:lnSpc>
                <a:spcPct val="100000"/>
              </a:lnSpc>
              <a:spcBef>
                <a:spcPts val="0"/>
              </a:spcBef>
              <a:spcAft>
                <a:spcPts val="0"/>
              </a:spcAft>
              <a:buClr>
                <a:srgbClr val="FFFFFF"/>
              </a:buClr>
              <a:buSzPts val="1500"/>
              <a:buFont typeface="Calibri"/>
              <a:buChar char="●"/>
              <a:tabLst/>
              <a:defRPr/>
            </a:pPr>
            <a:r>
              <a:rPr kumimoji="0" lang="no" sz="2200" b="0" i="0" u="none" strike="noStrike" kern="0" cap="none" spc="0" normalizeH="0" baseline="0" noProof="0" dirty="0">
                <a:ln>
                  <a:noFill/>
                </a:ln>
                <a:solidFill>
                  <a:srgbClr val="FFFFFF"/>
                </a:solidFill>
                <a:effectLst/>
                <a:uLnTx/>
                <a:uFillTx/>
                <a:latin typeface="Calibri"/>
                <a:ea typeface="Calibri"/>
                <a:cs typeface="Calibri"/>
                <a:sym typeface="Calibri"/>
              </a:rPr>
              <a:t>Laveste utslipp av CO2 og partikler</a:t>
            </a:r>
          </a:p>
          <a:p>
            <a:pPr marL="609585" marR="0" lvl="0" indent="-431789" algn="l" defTabSz="1219170" rtl="0" eaLnBrk="1" fontAlgn="auto" latinLnBrk="0" hangingPunct="1">
              <a:lnSpc>
                <a:spcPct val="100000"/>
              </a:lnSpc>
              <a:spcBef>
                <a:spcPts val="0"/>
              </a:spcBef>
              <a:spcAft>
                <a:spcPts val="0"/>
              </a:spcAft>
              <a:buClr>
                <a:srgbClr val="FFFFFF"/>
              </a:buClr>
              <a:buSzPts val="1500"/>
              <a:buFont typeface="Calibri"/>
              <a:buChar char="●"/>
              <a:tabLst/>
              <a:defRPr/>
            </a:pPr>
            <a:r>
              <a:rPr kumimoji="0" lang="no" sz="2200" b="0" i="0" u="none" strike="noStrike" kern="0" cap="none" spc="0" normalizeH="0" baseline="0" noProof="0" dirty="0">
                <a:ln>
                  <a:noFill/>
                </a:ln>
                <a:solidFill>
                  <a:srgbClr val="FFFFFF"/>
                </a:solidFill>
                <a:effectLst/>
                <a:uLnTx/>
                <a:uFillTx/>
                <a:latin typeface="Calibri"/>
                <a:ea typeface="Calibri"/>
                <a:cs typeface="Calibri"/>
                <a:sym typeface="Calibri"/>
              </a:rPr>
              <a:t>Laveste areal- og materialbruk</a:t>
            </a:r>
            <a:endParaRPr kumimoji="0" sz="22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909" name="Google Shape;909;p141"/>
          <p:cNvSpPr txBox="1"/>
          <p:nvPr/>
        </p:nvSpPr>
        <p:spPr>
          <a:xfrm>
            <a:off x="0" y="438523"/>
            <a:ext cx="12192000" cy="1041200"/>
          </a:xfrm>
          <a:prstGeom prst="rect">
            <a:avLst/>
          </a:prstGeom>
          <a:noFill/>
          <a:ln>
            <a:noFill/>
          </a:ln>
        </p:spPr>
        <p:txBody>
          <a:bodyPr spcFirstLastPara="1" wrap="square" lIns="91433" tIns="45700" rIns="91433" bIns="45700" anchor="t" anchorCtr="0">
            <a:noAutofit/>
          </a:bodyPr>
          <a:lstStyle/>
          <a:p>
            <a:pPr marL="0" marR="0" lvl="0" indent="0" algn="ctr" defTabSz="1219170" rtl="0" eaLnBrk="1" fontAlgn="auto" latinLnBrk="0" hangingPunct="1">
              <a:lnSpc>
                <a:spcPct val="100000"/>
              </a:lnSpc>
              <a:spcBef>
                <a:spcPts val="0"/>
              </a:spcBef>
              <a:spcAft>
                <a:spcPts val="0"/>
              </a:spcAft>
              <a:buClr>
                <a:srgbClr val="FFFFFF"/>
              </a:buClr>
              <a:buSzPts val="1600"/>
              <a:buFontTx/>
              <a:buNone/>
              <a:tabLst/>
              <a:defRPr/>
            </a:pPr>
            <a:r>
              <a:rPr kumimoji="0" lang="no" sz="3733" b="1" i="0" u="none" strike="noStrike" kern="0" cap="none" spc="0" normalizeH="0" baseline="0" noProof="0" dirty="0">
                <a:ln>
                  <a:noFill/>
                </a:ln>
                <a:solidFill>
                  <a:srgbClr val="FFFFFF"/>
                </a:solidFill>
                <a:effectLst/>
                <a:uLnTx/>
                <a:uFillTx/>
                <a:latin typeface="Calibri"/>
                <a:ea typeface="Calibri"/>
                <a:cs typeface="Calibri"/>
                <a:sym typeface="Calibri"/>
              </a:rPr>
              <a:t>Livsløpsanalyser viser at kjernekraft er bærekraftig</a:t>
            </a:r>
            <a:endParaRPr kumimoji="0" sz="3733"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528762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361223-0F80-B6C5-D127-C51CDC89353F}"/>
              </a:ext>
            </a:extLst>
          </p:cNvPr>
          <p:cNvSpPr>
            <a:spLocks noGrp="1"/>
          </p:cNvSpPr>
          <p:nvPr>
            <p:ph type="body" sz="quarter" idx="10"/>
          </p:nvPr>
        </p:nvSpPr>
        <p:spPr>
          <a:xfrm>
            <a:off x="374074" y="326394"/>
            <a:ext cx="11443855" cy="852487"/>
          </a:xfrm>
        </p:spPr>
        <p:txBody>
          <a:bodyPr/>
          <a:lstStyle/>
          <a:p>
            <a:r>
              <a:rPr lang="nb-NO" sz="2400" dirty="0">
                <a:solidFill>
                  <a:schemeClr val="bg1"/>
                </a:solidFill>
              </a:rPr>
              <a:t>Mer enn halvparten av Norges energi kommer fra kull, olje og gass</a:t>
            </a:r>
          </a:p>
        </p:txBody>
      </p:sp>
      <p:pic>
        <p:nvPicPr>
          <p:cNvPr id="4" name="Picture 3">
            <a:extLst>
              <a:ext uri="{FF2B5EF4-FFF2-40B4-BE49-F238E27FC236}">
                <a16:creationId xmlns:a16="http://schemas.microsoft.com/office/drawing/2014/main" id="{0EBDA982-0A15-AFF3-282F-A4B6315F07CA}"/>
              </a:ext>
            </a:extLst>
          </p:cNvPr>
          <p:cNvPicPr>
            <a:picLocks noChangeAspect="1"/>
          </p:cNvPicPr>
          <p:nvPr/>
        </p:nvPicPr>
        <p:blipFill rotWithShape="1">
          <a:blip r:embed="rId4"/>
          <a:srcRect l="2906" t="4303" r="2749" b="13929"/>
          <a:stretch/>
        </p:blipFill>
        <p:spPr>
          <a:xfrm>
            <a:off x="-13758" y="1017271"/>
            <a:ext cx="12205759" cy="5688680"/>
          </a:xfrm>
          <a:prstGeom prst="rect">
            <a:avLst/>
          </a:prstGeom>
        </p:spPr>
      </p:pic>
      <p:sp>
        <p:nvSpPr>
          <p:cNvPr id="5" name="TextBox 4">
            <a:extLst>
              <a:ext uri="{FF2B5EF4-FFF2-40B4-BE49-F238E27FC236}">
                <a16:creationId xmlns:a16="http://schemas.microsoft.com/office/drawing/2014/main" id="{1831D16D-5A71-F1E7-33C2-479406603792}"/>
              </a:ext>
            </a:extLst>
          </p:cNvPr>
          <p:cNvSpPr txBox="1"/>
          <p:nvPr/>
        </p:nvSpPr>
        <p:spPr>
          <a:xfrm>
            <a:off x="9596585" y="6611781"/>
            <a:ext cx="2595417" cy="246221"/>
          </a:xfrm>
          <a:prstGeom prst="rect">
            <a:avLst/>
          </a:prstGeom>
          <a:noFill/>
        </p:spPr>
        <p:txBody>
          <a:bodyPr wrap="square" rtlCol="0">
            <a:spAutoFit/>
          </a:bodyPr>
          <a:lstStyle/>
          <a:p>
            <a:pPr algn="r" defTabSz="914354" eaLnBrk="1" fontAlgn="auto" hangingPunct="1">
              <a:spcBef>
                <a:spcPts val="0"/>
              </a:spcBef>
              <a:spcAft>
                <a:spcPts val="0"/>
              </a:spcAft>
              <a:defRPr/>
            </a:pPr>
            <a:r>
              <a:rPr lang="nb-NO" sz="1000" dirty="0">
                <a:solidFill>
                  <a:srgbClr val="000000"/>
                </a:solidFill>
                <a:latin typeface="Open Sans"/>
                <a:cs typeface="Arial"/>
                <a:sym typeface="Arial"/>
                <a:hlinkClick r:id="rId5">
                  <a:extLst>
                    <a:ext uri="{A12FA001-AC4F-418D-AE19-62706E023703}">
                      <ahyp:hlinkClr xmlns:ahyp="http://schemas.microsoft.com/office/drawing/2018/hyperlinkcolor" val="tx"/>
                    </a:ext>
                  </a:extLst>
                </a:hlinkClick>
              </a:rPr>
              <a:t>NOU: Mer av alt – raskere</a:t>
            </a:r>
            <a:endParaRPr lang="nb-NO" sz="1000" dirty="0">
              <a:solidFill>
                <a:srgbClr val="000000"/>
              </a:solidFill>
              <a:latin typeface="Open Sans"/>
              <a:cs typeface="Arial"/>
              <a:sym typeface="Arial"/>
            </a:endParaRPr>
          </a:p>
        </p:txBody>
      </p:sp>
    </p:spTree>
    <p:extLst>
      <p:ext uri="{BB962C8B-B14F-4D97-AF65-F5344CB8AC3E}">
        <p14:creationId xmlns:p14="http://schemas.microsoft.com/office/powerpoint/2010/main" val="3689265155"/>
      </p:ext>
    </p:extLst>
  </p:cSld>
  <p:clrMapOvr>
    <a:overrideClrMapping bg1="lt1" tx1="dk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C561E508-82C4-521A-C104-94A21706B304}"/>
              </a:ext>
            </a:extLst>
          </p:cNvPr>
          <p:cNvSpPr>
            <a:spLocks noGrp="1"/>
          </p:cNvSpPr>
          <p:nvPr>
            <p:ph type="body" sz="quarter" idx="10"/>
          </p:nvPr>
        </p:nvSpPr>
        <p:spPr>
          <a:xfrm>
            <a:off x="508077" y="514377"/>
            <a:ext cx="10951106" cy="852487"/>
          </a:xfrm>
        </p:spPr>
        <p:txBody>
          <a:bodyPr>
            <a:normAutofit fontScale="92500" lnSpcReduction="10000"/>
          </a:bodyPr>
          <a:lstStyle/>
          <a:p>
            <a:pPr eaLnBrk="0" hangingPunct="0"/>
            <a:r>
              <a:rPr lang="nb-NO" dirty="0">
                <a:solidFill>
                  <a:schemeClr val="tx1"/>
                </a:solidFill>
              </a:rPr>
              <a:t>NVE OG STATNETT ROPER VARSKU</a:t>
            </a:r>
            <a:endParaRPr lang="nb-NO" dirty="0">
              <a:solidFill>
                <a:schemeClr val="tx1"/>
              </a:solidFill>
              <a:sym typeface="Calibri"/>
            </a:endParaRPr>
          </a:p>
        </p:txBody>
      </p:sp>
      <p:sp>
        <p:nvSpPr>
          <p:cNvPr id="5" name="TekstSylinder 4">
            <a:extLst>
              <a:ext uri="{FF2B5EF4-FFF2-40B4-BE49-F238E27FC236}">
                <a16:creationId xmlns:a16="http://schemas.microsoft.com/office/drawing/2014/main" id="{F7B1F76C-56C9-1BD6-7871-D82C4D851CA4}"/>
              </a:ext>
            </a:extLst>
          </p:cNvPr>
          <p:cNvSpPr txBox="1"/>
          <p:nvPr/>
        </p:nvSpPr>
        <p:spPr>
          <a:xfrm>
            <a:off x="4516713" y="3056152"/>
            <a:ext cx="7097981" cy="224676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sz="2800" b="0" i="1" u="none" strike="noStrike" kern="1200" cap="none" spc="0" normalizeH="0" baseline="0" noProof="0" dirty="0">
                <a:ln>
                  <a:noFill/>
                </a:ln>
                <a:solidFill>
                  <a:srgbClr val="FFFFFF"/>
                </a:solidFill>
                <a:effectLst/>
                <a:uLnTx/>
                <a:uFillTx/>
                <a:latin typeface="FaktorSerif"/>
                <a:ea typeface="+mn-ea"/>
                <a:cs typeface="+mn-cs"/>
              </a:rPr>
              <a:t>Hovedutfordringen i årene framover er å sikre at det blir nok strøm tilgjengelig når det er lite vindkraftproduksjon.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b-NO" sz="2800" b="0" i="1" u="none" strike="noStrike" kern="1200" cap="none" spc="0" normalizeH="0" baseline="0" noProof="0" dirty="0">
              <a:ln>
                <a:noFill/>
              </a:ln>
              <a:solidFill>
                <a:srgbClr val="FFFFFF"/>
              </a:solidFill>
              <a:effectLst/>
              <a:uLnTx/>
              <a:uFillTx/>
              <a:latin typeface="FaktorSerif"/>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b-NO" sz="2800" b="0" i="1" u="none" strike="noStrike" kern="1200" cap="none" spc="0" normalizeH="0" baseline="0" noProof="0" dirty="0">
              <a:ln>
                <a:noFill/>
              </a:ln>
              <a:solidFill>
                <a:srgbClr val="FFFFFF"/>
              </a:solidFill>
              <a:effectLst/>
              <a:uLnTx/>
              <a:uFillTx/>
              <a:latin typeface="FaktorSerif"/>
              <a:ea typeface="+mn-ea"/>
              <a:cs typeface="+mn-cs"/>
            </a:endParaRPr>
          </a:p>
        </p:txBody>
      </p:sp>
      <p:pic>
        <p:nvPicPr>
          <p:cNvPr id="11" name="Bilde 10">
            <a:extLst>
              <a:ext uri="{FF2B5EF4-FFF2-40B4-BE49-F238E27FC236}">
                <a16:creationId xmlns:a16="http://schemas.microsoft.com/office/drawing/2014/main" id="{42079D86-2B33-68D7-D672-F92B6DE83771}"/>
              </a:ext>
            </a:extLst>
          </p:cNvPr>
          <p:cNvPicPr>
            <a:picLocks noChangeAspect="1"/>
          </p:cNvPicPr>
          <p:nvPr/>
        </p:nvPicPr>
        <p:blipFill>
          <a:blip r:embed="rId3">
            <a:alphaModFix amt="71000"/>
          </a:blip>
          <a:stretch>
            <a:fillRect/>
          </a:stretch>
        </p:blipFill>
        <p:spPr>
          <a:xfrm>
            <a:off x="389582" y="1527284"/>
            <a:ext cx="2790287" cy="3557182"/>
          </a:xfrm>
          <a:prstGeom prst="rect">
            <a:avLst/>
          </a:prstGeom>
          <a:noFill/>
          <a:ln>
            <a:noFill/>
          </a:ln>
          <a:effectLst>
            <a:outerShdw blurRad="190500" algn="tl" rotWithShape="0">
              <a:srgbClr val="000000">
                <a:alpha val="69803"/>
              </a:srgbClr>
            </a:outerShdw>
          </a:effectLst>
        </p:spPr>
      </p:pic>
      <p:pic>
        <p:nvPicPr>
          <p:cNvPr id="4" name="Bilde 3">
            <a:extLst>
              <a:ext uri="{FF2B5EF4-FFF2-40B4-BE49-F238E27FC236}">
                <a16:creationId xmlns:a16="http://schemas.microsoft.com/office/drawing/2014/main" id="{E2288350-F905-0FC7-502D-6701133F8D65}"/>
              </a:ext>
            </a:extLst>
          </p:cNvPr>
          <p:cNvPicPr>
            <a:picLocks noChangeAspect="1"/>
          </p:cNvPicPr>
          <p:nvPr/>
        </p:nvPicPr>
        <p:blipFill>
          <a:blip r:embed="rId4">
            <a:alphaModFix amt="85000"/>
          </a:blip>
          <a:stretch>
            <a:fillRect/>
          </a:stretch>
        </p:blipFill>
        <p:spPr>
          <a:xfrm>
            <a:off x="1225899" y="3513352"/>
            <a:ext cx="2900399" cy="3156015"/>
          </a:xfrm>
          <a:prstGeom prst="rect">
            <a:avLst/>
          </a:prstGeom>
          <a:noFill/>
          <a:ln>
            <a:noFill/>
          </a:ln>
          <a:effectLst>
            <a:outerShdw blurRad="190500" algn="tl" rotWithShape="0">
              <a:srgbClr val="000000">
                <a:alpha val="69803"/>
              </a:srgbClr>
            </a:outerShdw>
          </a:effectLst>
        </p:spPr>
      </p:pic>
    </p:spTree>
    <p:extLst>
      <p:ext uri="{BB962C8B-B14F-4D97-AF65-F5344CB8AC3E}">
        <p14:creationId xmlns:p14="http://schemas.microsoft.com/office/powerpoint/2010/main" val="3509747504"/>
      </p:ext>
    </p:extLst>
  </p:cSld>
  <p:clrMapOvr>
    <a:overrideClrMapping bg1="lt1" tx1="dk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625A2A-36A2-4147-81E6-0B0A929B18FF}"/>
              </a:ext>
            </a:extLst>
          </p:cNvPr>
          <p:cNvSpPr>
            <a:spLocks noGrp="1"/>
          </p:cNvSpPr>
          <p:nvPr>
            <p:ph type="body" sz="quarter" idx="10"/>
          </p:nvPr>
        </p:nvSpPr>
        <p:spPr>
          <a:xfrm>
            <a:off x="491925" y="406402"/>
            <a:ext cx="11239017" cy="852487"/>
          </a:xfrm>
        </p:spPr>
        <p:txBody>
          <a:bodyPr/>
          <a:lstStyle/>
          <a:p>
            <a:r>
              <a:rPr lang="nb-NO" sz="3200" dirty="0"/>
              <a:t>Det grønne skiftet blir vanskelig uten kjernekraft</a:t>
            </a:r>
          </a:p>
        </p:txBody>
      </p:sp>
      <p:sp>
        <p:nvSpPr>
          <p:cNvPr id="10" name="TextBox 9">
            <a:extLst>
              <a:ext uri="{FF2B5EF4-FFF2-40B4-BE49-F238E27FC236}">
                <a16:creationId xmlns:a16="http://schemas.microsoft.com/office/drawing/2014/main" id="{C9383BF7-8C3A-4FE2-A9B0-93F3BD1431BA}"/>
              </a:ext>
            </a:extLst>
          </p:cNvPr>
          <p:cNvSpPr txBox="1"/>
          <p:nvPr/>
        </p:nvSpPr>
        <p:spPr>
          <a:xfrm>
            <a:off x="440708" y="6425178"/>
            <a:ext cx="3838353" cy="169277"/>
          </a:xfrm>
          <a:prstGeom prst="rect">
            <a:avLst/>
          </a:prstGeom>
          <a:noFill/>
        </p:spPr>
        <p:txBody>
          <a:bodyPr wrap="square">
            <a:spAutoFit/>
          </a:bodyPr>
          <a:lstStyle/>
          <a:p>
            <a:pPr algn="ctr" defTabSz="914377">
              <a:defRPr/>
            </a:pPr>
            <a:r>
              <a:rPr lang="nb-NO" sz="500" dirty="0">
                <a:solidFill>
                  <a:srgbClr val="414042"/>
                </a:solidFill>
                <a:cs typeface="Arial"/>
                <a:sym typeface="Arial"/>
              </a:rPr>
              <a:t>https://www.statnett.no/globalassets/for-aktorer-i-kraftsystemet/planer-og-analyser/lma/langsiktig-markedsanalyse-2022-2050.pdf</a:t>
            </a:r>
          </a:p>
        </p:txBody>
      </p:sp>
      <p:sp>
        <p:nvSpPr>
          <p:cNvPr id="11" name="TextBox 10">
            <a:extLst>
              <a:ext uri="{FF2B5EF4-FFF2-40B4-BE49-F238E27FC236}">
                <a16:creationId xmlns:a16="http://schemas.microsoft.com/office/drawing/2014/main" id="{87F8BBC9-98CC-4F7A-966C-01D9619A8F67}"/>
              </a:ext>
            </a:extLst>
          </p:cNvPr>
          <p:cNvSpPr txBox="1"/>
          <p:nvPr/>
        </p:nvSpPr>
        <p:spPr>
          <a:xfrm>
            <a:off x="4279061" y="1397769"/>
            <a:ext cx="7329735" cy="954107"/>
          </a:xfrm>
          <a:prstGeom prst="rect">
            <a:avLst/>
          </a:prstGeom>
          <a:noFill/>
        </p:spPr>
        <p:txBody>
          <a:bodyPr wrap="square" rtlCol="0">
            <a:spAutoFit/>
          </a:bodyPr>
          <a:lstStyle/>
          <a:p>
            <a:pPr algn="ctr" defTabSz="914377">
              <a:defRPr/>
            </a:pPr>
            <a:r>
              <a:rPr lang="nb-NO" sz="2800" b="1" u="sng" dirty="0">
                <a:solidFill>
                  <a:srgbClr val="414042"/>
                </a:solidFill>
                <a:cs typeface="Arial"/>
                <a:sym typeface="Arial"/>
              </a:rPr>
              <a:t>Statnett</a:t>
            </a:r>
            <a:r>
              <a:rPr lang="nb-NO" sz="2800" b="1" dirty="0">
                <a:solidFill>
                  <a:srgbClr val="414042"/>
                </a:solidFill>
                <a:cs typeface="Arial"/>
                <a:sym typeface="Arial"/>
              </a:rPr>
              <a:t>: Norge trenger ikke kjernekraft - </a:t>
            </a:r>
          </a:p>
          <a:p>
            <a:pPr algn="ctr" defTabSz="914377">
              <a:defRPr/>
            </a:pPr>
            <a:r>
              <a:rPr lang="nb-NO" sz="2800" b="1" dirty="0">
                <a:solidFill>
                  <a:srgbClr val="414042"/>
                </a:solidFill>
                <a:cs typeface="Arial"/>
                <a:sym typeface="Arial"/>
              </a:rPr>
              <a:t>hvis Europa samarbeider om å:</a:t>
            </a:r>
            <a:endParaRPr lang="nb-NO" sz="1600" b="1" dirty="0">
              <a:solidFill>
                <a:srgbClr val="414042"/>
              </a:solidFill>
              <a:cs typeface="Arial"/>
              <a:sym typeface="Arial"/>
            </a:endParaRPr>
          </a:p>
        </p:txBody>
      </p:sp>
      <p:pic>
        <p:nvPicPr>
          <p:cNvPr id="9" name="Bilde 8">
            <a:extLst>
              <a:ext uri="{FF2B5EF4-FFF2-40B4-BE49-F238E27FC236}">
                <a16:creationId xmlns:a16="http://schemas.microsoft.com/office/drawing/2014/main" id="{0A450C95-588A-7633-D6C2-38C9B5828008}"/>
              </a:ext>
            </a:extLst>
          </p:cNvPr>
          <p:cNvPicPr>
            <a:picLocks noChangeAspect="1"/>
          </p:cNvPicPr>
          <p:nvPr/>
        </p:nvPicPr>
        <p:blipFill>
          <a:blip r:embed="rId3">
            <a:alphaModFix amt="71000"/>
          </a:blip>
          <a:stretch>
            <a:fillRect/>
          </a:stretch>
        </p:blipFill>
        <p:spPr>
          <a:xfrm>
            <a:off x="880319" y="1290325"/>
            <a:ext cx="3398740" cy="4763387"/>
          </a:xfrm>
          <a:prstGeom prst="rect">
            <a:avLst/>
          </a:prstGeom>
          <a:noFill/>
          <a:ln>
            <a:noFill/>
          </a:ln>
          <a:effectLst>
            <a:outerShdw blurRad="190500" algn="tl" rotWithShape="0">
              <a:srgbClr val="000000">
                <a:alpha val="69411"/>
              </a:srgbClr>
            </a:outerShdw>
          </a:effectLst>
        </p:spPr>
      </p:pic>
      <p:pic>
        <p:nvPicPr>
          <p:cNvPr id="12" name="Picture 1" descr="Map&#10;&#10;Description automatically generated">
            <a:extLst>
              <a:ext uri="{FF2B5EF4-FFF2-40B4-BE49-F238E27FC236}">
                <a16:creationId xmlns:a16="http://schemas.microsoft.com/office/drawing/2014/main" id="{3805CEAD-3C6F-F27C-972D-988E76F22D22}"/>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54833" r="4248" b="1627"/>
          <a:stretch/>
        </p:blipFill>
        <p:spPr bwMode="auto">
          <a:xfrm>
            <a:off x="9821437" y="3283071"/>
            <a:ext cx="2354303" cy="3560908"/>
          </a:xfrm>
          <a:prstGeom prst="rect">
            <a:avLst/>
          </a:prstGeom>
          <a:noFill/>
          <a:ln>
            <a:noFill/>
          </a:ln>
        </p:spPr>
      </p:pic>
      <p:sp>
        <p:nvSpPr>
          <p:cNvPr id="5" name="TextBox 4">
            <a:extLst>
              <a:ext uri="{FF2B5EF4-FFF2-40B4-BE49-F238E27FC236}">
                <a16:creationId xmlns:a16="http://schemas.microsoft.com/office/drawing/2014/main" id="{C7B90CE8-BEFC-4201-9507-B87CC7109201}"/>
              </a:ext>
            </a:extLst>
          </p:cNvPr>
          <p:cNvSpPr txBox="1"/>
          <p:nvPr/>
        </p:nvSpPr>
        <p:spPr>
          <a:xfrm>
            <a:off x="4463742" y="2490757"/>
            <a:ext cx="5357695" cy="4770537"/>
          </a:xfrm>
          <a:prstGeom prst="rect">
            <a:avLst/>
          </a:prstGeom>
          <a:noFill/>
        </p:spPr>
        <p:txBody>
          <a:bodyPr wrap="square" rtlCol="0">
            <a:spAutoFit/>
          </a:bodyPr>
          <a:lstStyle>
            <a:defPPr>
              <a:defRPr lang="ru-RU"/>
            </a:defPPr>
            <a:lvl1pPr>
              <a:defRPr sz="2000" b="1"/>
            </a:lvl1pPr>
          </a:lstStyle>
          <a:p>
            <a:pPr marL="342891" indent="-342891" defTabSz="914377">
              <a:buFont typeface="Arial" panose="020B0604020202020204" pitchFamily="34" charset="0"/>
              <a:buChar char="•"/>
              <a:defRPr/>
            </a:pPr>
            <a:r>
              <a:rPr lang="nb-NO" sz="2200" b="0" dirty="0">
                <a:solidFill>
                  <a:srgbClr val="414042"/>
                </a:solidFill>
                <a:cs typeface="Arial"/>
                <a:sym typeface="Arial"/>
              </a:rPr>
              <a:t>øke verdens grønne elektrolysekapasitet 500 ganger (250 GW)</a:t>
            </a:r>
          </a:p>
          <a:p>
            <a:pPr marL="342891" indent="-342891" defTabSz="914377">
              <a:buFont typeface="Arial" panose="020B0604020202020204" pitchFamily="34" charset="0"/>
              <a:buChar char="•"/>
              <a:defRPr/>
            </a:pPr>
            <a:r>
              <a:rPr lang="nb-NO" sz="2200" b="0" dirty="0">
                <a:solidFill>
                  <a:srgbClr val="414042"/>
                </a:solidFill>
                <a:cs typeface="Arial"/>
                <a:sym typeface="Arial"/>
              </a:rPr>
              <a:t>bygge &gt;100 stykk av verdens største batteripark (40 GW)</a:t>
            </a:r>
          </a:p>
          <a:p>
            <a:pPr marL="342891" indent="-342891" defTabSz="914377">
              <a:buFont typeface="Arial" panose="020B0604020202020204" pitchFamily="34" charset="0"/>
              <a:buChar char="•"/>
              <a:defRPr/>
            </a:pPr>
            <a:r>
              <a:rPr lang="nb-NO" sz="2200" b="0" dirty="0">
                <a:solidFill>
                  <a:srgbClr val="414042"/>
                </a:solidFill>
                <a:cs typeface="Arial"/>
                <a:sym typeface="Arial"/>
              </a:rPr>
              <a:t>seksdoble landbasert vind- og solkraft innen 2050 (1000 GW)</a:t>
            </a:r>
          </a:p>
          <a:p>
            <a:pPr marL="342891" indent="-342891" defTabSz="914377">
              <a:buFont typeface="Arial" panose="020B0604020202020204" pitchFamily="34" charset="0"/>
              <a:buChar char="•"/>
              <a:defRPr/>
            </a:pPr>
            <a:r>
              <a:rPr lang="nb-NO" sz="2200" b="0" dirty="0">
                <a:solidFill>
                  <a:srgbClr val="414042"/>
                </a:solidFill>
                <a:cs typeface="Arial"/>
                <a:sym typeface="Arial"/>
              </a:rPr>
              <a:t>klare en massiv nettutbygging innad i og på tvers av landegrenser</a:t>
            </a:r>
          </a:p>
          <a:p>
            <a:pPr marL="342891" indent="-342891" defTabSz="914377">
              <a:buFont typeface="Arial" panose="020B0604020202020204" pitchFamily="34" charset="0"/>
              <a:buChar char="•"/>
              <a:defRPr/>
            </a:pPr>
            <a:r>
              <a:rPr lang="nb-NO" sz="2200" b="0" dirty="0">
                <a:solidFill>
                  <a:srgbClr val="414042"/>
                </a:solidFill>
                <a:cs typeface="Arial"/>
                <a:sym typeface="Arial"/>
              </a:rPr>
              <a:t>halvere fornybar- og batterikostnadene</a:t>
            </a:r>
          </a:p>
          <a:p>
            <a:pPr marL="342891" indent="-342891" defTabSz="914377">
              <a:buFont typeface="Arial" panose="020B0604020202020204" pitchFamily="34" charset="0"/>
              <a:buChar char="•"/>
              <a:defRPr/>
            </a:pPr>
            <a:r>
              <a:rPr lang="nb-NO" sz="2200" b="0" dirty="0">
                <a:solidFill>
                  <a:srgbClr val="414042"/>
                </a:solidFill>
                <a:cs typeface="Arial"/>
                <a:sym typeface="Arial"/>
              </a:rPr>
              <a:t>redusere hydrogenproduksjonskostnadene med 75%</a:t>
            </a:r>
          </a:p>
          <a:p>
            <a:pPr marL="342891" indent="-342891" defTabSz="914377">
              <a:buFont typeface="Arial" panose="020B0604020202020204" pitchFamily="34" charset="0"/>
              <a:buChar char="•"/>
              <a:defRPr/>
            </a:pPr>
            <a:endParaRPr lang="nb-NO" b="0" dirty="0">
              <a:solidFill>
                <a:srgbClr val="414042"/>
              </a:solidFill>
              <a:cs typeface="Arial"/>
              <a:sym typeface="Arial"/>
            </a:endParaRPr>
          </a:p>
          <a:p>
            <a:pPr defTabSz="914377">
              <a:defRPr/>
            </a:pPr>
            <a:endParaRPr lang="nb-NO" dirty="0">
              <a:solidFill>
                <a:srgbClr val="414042"/>
              </a:solidFill>
              <a:cs typeface="Arial"/>
              <a:sym typeface="Arial"/>
            </a:endParaRPr>
          </a:p>
        </p:txBody>
      </p:sp>
    </p:spTree>
    <p:extLst>
      <p:ext uri="{BB962C8B-B14F-4D97-AF65-F5344CB8AC3E}">
        <p14:creationId xmlns:p14="http://schemas.microsoft.com/office/powerpoint/2010/main" val="3904557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F2A1F2CE-091C-06EE-9438-C2C7501821F9}"/>
              </a:ext>
            </a:extLst>
          </p:cNvPr>
          <p:cNvSpPr txBox="1"/>
          <p:nvPr/>
        </p:nvSpPr>
        <p:spPr>
          <a:xfrm>
            <a:off x="100012" y="135530"/>
            <a:ext cx="1199197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3600" b="1" i="0" u="none" strike="noStrike" kern="1200" cap="none" spc="0" normalizeH="0" baseline="0" noProof="0" dirty="0">
                <a:ln>
                  <a:noFill/>
                </a:ln>
                <a:solidFill>
                  <a:prstClr val="black"/>
                </a:solidFill>
                <a:effectLst/>
                <a:uLnTx/>
                <a:uFillTx/>
                <a:latin typeface="Calibri" panose="020F0502020204030204"/>
                <a:ea typeface="+mn-ea"/>
                <a:cs typeface="+mn-cs"/>
              </a:rPr>
              <a:t>Kjernekraft reduserer systemkostnadene</a:t>
            </a:r>
          </a:p>
        </p:txBody>
      </p:sp>
      <p:pic>
        <p:nvPicPr>
          <p:cNvPr id="7" name="Bilde 6">
            <a:extLst>
              <a:ext uri="{FF2B5EF4-FFF2-40B4-BE49-F238E27FC236}">
                <a16:creationId xmlns:a16="http://schemas.microsoft.com/office/drawing/2014/main" id="{1A107FF3-9364-1644-E215-2543B9FB7BA8}"/>
              </a:ext>
            </a:extLst>
          </p:cNvPr>
          <p:cNvPicPr>
            <a:picLocks noChangeAspect="1"/>
          </p:cNvPicPr>
          <p:nvPr/>
        </p:nvPicPr>
        <p:blipFill rotWithShape="1">
          <a:blip r:embed="rId2"/>
          <a:srcRect l="52737"/>
          <a:stretch/>
        </p:blipFill>
        <p:spPr>
          <a:xfrm>
            <a:off x="338207" y="1597353"/>
            <a:ext cx="4101165" cy="4632375"/>
          </a:xfrm>
          <a:prstGeom prst="rect">
            <a:avLst/>
          </a:prstGeom>
        </p:spPr>
      </p:pic>
      <p:pic>
        <p:nvPicPr>
          <p:cNvPr id="2" name="Bilde 1">
            <a:extLst>
              <a:ext uri="{FF2B5EF4-FFF2-40B4-BE49-F238E27FC236}">
                <a16:creationId xmlns:a16="http://schemas.microsoft.com/office/drawing/2014/main" id="{4BD500C6-FE2A-1023-3803-C98BC91A110A}"/>
              </a:ext>
            </a:extLst>
          </p:cNvPr>
          <p:cNvPicPr>
            <a:picLocks noChangeAspect="1"/>
          </p:cNvPicPr>
          <p:nvPr/>
        </p:nvPicPr>
        <p:blipFill>
          <a:blip r:embed="rId3"/>
          <a:stretch>
            <a:fillRect/>
          </a:stretch>
        </p:blipFill>
        <p:spPr>
          <a:xfrm>
            <a:off x="4817084" y="2140492"/>
            <a:ext cx="6925656" cy="3743268"/>
          </a:xfrm>
          <a:prstGeom prst="rect">
            <a:avLst/>
          </a:prstGeom>
        </p:spPr>
      </p:pic>
      <p:pic>
        <p:nvPicPr>
          <p:cNvPr id="3" name="Bilde 2">
            <a:extLst>
              <a:ext uri="{FF2B5EF4-FFF2-40B4-BE49-F238E27FC236}">
                <a16:creationId xmlns:a16="http://schemas.microsoft.com/office/drawing/2014/main" id="{A63B7337-032C-0E0F-F499-FF38A90A98B8}"/>
              </a:ext>
            </a:extLst>
          </p:cNvPr>
          <p:cNvPicPr>
            <a:picLocks noChangeAspect="1"/>
          </p:cNvPicPr>
          <p:nvPr/>
        </p:nvPicPr>
        <p:blipFill>
          <a:blip r:embed="rId4"/>
          <a:stretch>
            <a:fillRect/>
          </a:stretch>
        </p:blipFill>
        <p:spPr>
          <a:xfrm>
            <a:off x="10863030" y="4314197"/>
            <a:ext cx="1117763" cy="1569563"/>
          </a:xfrm>
          <a:prstGeom prst="rect">
            <a:avLst/>
          </a:prstGeom>
        </p:spPr>
      </p:pic>
      <p:sp>
        <p:nvSpPr>
          <p:cNvPr id="5" name="TekstSylinder 4">
            <a:extLst>
              <a:ext uri="{FF2B5EF4-FFF2-40B4-BE49-F238E27FC236}">
                <a16:creationId xmlns:a16="http://schemas.microsoft.com/office/drawing/2014/main" id="{1CDE88A9-0BB9-4257-49F3-BE86049EFC79}"/>
              </a:ext>
            </a:extLst>
          </p:cNvPr>
          <p:cNvSpPr txBox="1"/>
          <p:nvPr/>
        </p:nvSpPr>
        <p:spPr>
          <a:xfrm>
            <a:off x="1586887" y="6351193"/>
            <a:ext cx="191220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prstClr val="black"/>
                </a:solidFill>
                <a:effectLst/>
                <a:uLnTx/>
                <a:uFillTx/>
                <a:latin typeface="Calibri" panose="020F0502020204030204"/>
                <a:ea typeface="+mn-ea"/>
                <a:cs typeface="+mn-cs"/>
              </a:rPr>
              <a:t>Bank </a:t>
            </a:r>
            <a:r>
              <a:rPr kumimoji="0" lang="nb-NO" sz="1400" b="0" i="0" u="none" strike="noStrike" kern="1200" cap="none" spc="0" normalizeH="0" baseline="0" noProof="0" dirty="0" err="1">
                <a:ln>
                  <a:noFill/>
                </a:ln>
                <a:solidFill>
                  <a:prstClr val="black"/>
                </a:solidFill>
                <a:effectLst/>
                <a:uLnTx/>
                <a:uFillTx/>
                <a:latin typeface="Calibri" panose="020F0502020204030204"/>
                <a:ea typeface="+mn-ea"/>
                <a:cs typeface="+mn-cs"/>
              </a:rPr>
              <a:t>of</a:t>
            </a:r>
            <a:r>
              <a:rPr kumimoji="0" lang="nb-NO" sz="1400" b="0" i="0" u="none" strike="noStrike" kern="1200" cap="none" spc="0" normalizeH="0" baseline="0" noProof="0" dirty="0">
                <a:ln>
                  <a:noFill/>
                </a:ln>
                <a:solidFill>
                  <a:prstClr val="black"/>
                </a:solidFill>
                <a:effectLst/>
                <a:uLnTx/>
                <a:uFillTx/>
                <a:latin typeface="Calibri" panose="020F0502020204030204"/>
                <a:ea typeface="+mn-ea"/>
                <a:cs typeface="+mn-cs"/>
              </a:rPr>
              <a:t> America 2023</a:t>
            </a:r>
          </a:p>
        </p:txBody>
      </p:sp>
      <p:sp>
        <p:nvSpPr>
          <p:cNvPr id="6" name="TekstSylinder 5">
            <a:extLst>
              <a:ext uri="{FF2B5EF4-FFF2-40B4-BE49-F238E27FC236}">
                <a16:creationId xmlns:a16="http://schemas.microsoft.com/office/drawing/2014/main" id="{932B3B8A-DB7D-E2DC-D547-89C0A49E357F}"/>
              </a:ext>
            </a:extLst>
          </p:cNvPr>
          <p:cNvSpPr txBox="1"/>
          <p:nvPr/>
        </p:nvSpPr>
        <p:spPr>
          <a:xfrm>
            <a:off x="7736810" y="6229728"/>
            <a:ext cx="191220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dirty="0">
                <a:ln>
                  <a:noFill/>
                </a:ln>
                <a:solidFill>
                  <a:prstClr val="black"/>
                </a:solidFill>
                <a:effectLst/>
                <a:uLnTx/>
                <a:uFillTx/>
                <a:latin typeface="Calibri" panose="020F0502020204030204"/>
                <a:ea typeface="+mn-ea"/>
                <a:cs typeface="+mn-cs"/>
              </a:rPr>
              <a:t>OECD 2024</a:t>
            </a:r>
          </a:p>
        </p:txBody>
      </p:sp>
    </p:spTree>
    <p:extLst>
      <p:ext uri="{BB962C8B-B14F-4D97-AF65-F5344CB8AC3E}">
        <p14:creationId xmlns:p14="http://schemas.microsoft.com/office/powerpoint/2010/main" val="3111879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BA2D19-07E0-980E-174F-3778375633D4}"/>
              </a:ext>
            </a:extLst>
          </p:cNvPr>
          <p:cNvPicPr>
            <a:picLocks noChangeAspect="1"/>
          </p:cNvPicPr>
          <p:nvPr/>
        </p:nvPicPr>
        <p:blipFill>
          <a:blip r:embed="rId2"/>
          <a:stretch>
            <a:fillRect/>
          </a:stretch>
        </p:blipFill>
        <p:spPr>
          <a:xfrm>
            <a:off x="758183" y="711380"/>
            <a:ext cx="10993271" cy="5435239"/>
          </a:xfrm>
          <a:prstGeom prst="rect">
            <a:avLst/>
          </a:prstGeom>
        </p:spPr>
      </p:pic>
      <p:sp>
        <p:nvSpPr>
          <p:cNvPr id="5" name="TextBox 4">
            <a:extLst>
              <a:ext uri="{FF2B5EF4-FFF2-40B4-BE49-F238E27FC236}">
                <a16:creationId xmlns:a16="http://schemas.microsoft.com/office/drawing/2014/main" id="{FD242E8B-DB67-123D-C8CC-72D71584DED2}"/>
              </a:ext>
            </a:extLst>
          </p:cNvPr>
          <p:cNvSpPr txBox="1"/>
          <p:nvPr/>
        </p:nvSpPr>
        <p:spPr>
          <a:xfrm>
            <a:off x="0" y="6596390"/>
            <a:ext cx="5456255" cy="261610"/>
          </a:xfrm>
          <a:prstGeom prst="rect">
            <a:avLst/>
          </a:prstGeom>
          <a:noFill/>
        </p:spPr>
        <p:txBody>
          <a:bodyPr wrap="square" rtlCol="0">
            <a:spAutoFit/>
          </a:bodyPr>
          <a:lstStyle/>
          <a:p>
            <a:r>
              <a:rPr lang="nb-NO" sz="1100" dirty="0">
                <a:hlinkClick r:id="rId3"/>
              </a:rPr>
              <a:t>U.S. Department </a:t>
            </a:r>
            <a:r>
              <a:rPr lang="nb-NO" sz="1100" dirty="0" err="1">
                <a:hlinkClick r:id="rId3"/>
              </a:rPr>
              <a:t>of</a:t>
            </a:r>
            <a:r>
              <a:rPr lang="nb-NO" sz="1100" dirty="0">
                <a:hlinkClick r:id="rId3"/>
              </a:rPr>
              <a:t> Energy (2023): </a:t>
            </a:r>
            <a:r>
              <a:rPr lang="en-US" sz="1100" dirty="0">
                <a:hlinkClick r:id="rId3"/>
              </a:rPr>
              <a:t>Pathways to Commercial Liftoff: Advanced Nuclear</a:t>
            </a:r>
            <a:r>
              <a:rPr lang="nb-NO" sz="1100" dirty="0">
                <a:hlinkClick r:id="rId3"/>
              </a:rPr>
              <a:t> </a:t>
            </a:r>
            <a:endParaRPr lang="nb-NO" sz="1100" dirty="0"/>
          </a:p>
        </p:txBody>
      </p:sp>
      <p:sp>
        <p:nvSpPr>
          <p:cNvPr id="6" name="TextBox 5">
            <a:extLst>
              <a:ext uri="{FF2B5EF4-FFF2-40B4-BE49-F238E27FC236}">
                <a16:creationId xmlns:a16="http://schemas.microsoft.com/office/drawing/2014/main" id="{B6D9312D-E55D-D37D-8D7B-11E2960BFA51}"/>
              </a:ext>
            </a:extLst>
          </p:cNvPr>
          <p:cNvSpPr txBox="1"/>
          <p:nvPr/>
        </p:nvSpPr>
        <p:spPr>
          <a:xfrm>
            <a:off x="85799" y="3758084"/>
            <a:ext cx="1175657" cy="369332"/>
          </a:xfrm>
          <a:prstGeom prst="rect">
            <a:avLst/>
          </a:prstGeom>
          <a:noFill/>
        </p:spPr>
        <p:txBody>
          <a:bodyPr wrap="square" rtlCol="0">
            <a:spAutoFit/>
          </a:bodyPr>
          <a:lstStyle/>
          <a:p>
            <a:r>
              <a:rPr lang="nb-NO" dirty="0"/>
              <a:t>øre/kWh</a:t>
            </a:r>
          </a:p>
        </p:txBody>
      </p:sp>
      <p:sp>
        <p:nvSpPr>
          <p:cNvPr id="7" name="TextBox 6">
            <a:extLst>
              <a:ext uri="{FF2B5EF4-FFF2-40B4-BE49-F238E27FC236}">
                <a16:creationId xmlns:a16="http://schemas.microsoft.com/office/drawing/2014/main" id="{CCB68270-C4E7-A691-59DB-8937B9B21B76}"/>
              </a:ext>
            </a:extLst>
          </p:cNvPr>
          <p:cNvSpPr txBox="1"/>
          <p:nvPr/>
        </p:nvSpPr>
        <p:spPr>
          <a:xfrm>
            <a:off x="2286388" y="5642283"/>
            <a:ext cx="3225521" cy="954107"/>
          </a:xfrm>
          <a:prstGeom prst="rect">
            <a:avLst/>
          </a:prstGeom>
          <a:noFill/>
        </p:spPr>
        <p:txBody>
          <a:bodyPr wrap="square" rtlCol="0">
            <a:spAutoFit/>
          </a:bodyPr>
          <a:lstStyle/>
          <a:p>
            <a:r>
              <a:rPr lang="nb-NO" sz="2800" dirty="0">
                <a:solidFill>
                  <a:srgbClr val="FF0000"/>
                </a:solidFill>
              </a:rPr>
              <a:t>Kostnad for den første reaktoren</a:t>
            </a:r>
          </a:p>
        </p:txBody>
      </p:sp>
      <p:sp>
        <p:nvSpPr>
          <p:cNvPr id="8" name="TextBox 7">
            <a:extLst>
              <a:ext uri="{FF2B5EF4-FFF2-40B4-BE49-F238E27FC236}">
                <a16:creationId xmlns:a16="http://schemas.microsoft.com/office/drawing/2014/main" id="{7315C695-8F85-35C5-42E3-598A13390F7E}"/>
              </a:ext>
            </a:extLst>
          </p:cNvPr>
          <p:cNvSpPr txBox="1"/>
          <p:nvPr/>
        </p:nvSpPr>
        <p:spPr>
          <a:xfrm>
            <a:off x="8775173" y="5999470"/>
            <a:ext cx="3225521" cy="954107"/>
          </a:xfrm>
          <a:prstGeom prst="rect">
            <a:avLst/>
          </a:prstGeom>
          <a:noFill/>
        </p:spPr>
        <p:txBody>
          <a:bodyPr wrap="square" rtlCol="0">
            <a:spAutoFit/>
          </a:bodyPr>
          <a:lstStyle/>
          <a:p>
            <a:pPr algn="ctr"/>
            <a:r>
              <a:rPr lang="nb-NO" sz="2800" dirty="0">
                <a:solidFill>
                  <a:srgbClr val="FF0000"/>
                </a:solidFill>
              </a:rPr>
              <a:t>Kostnad ved serieproduksjon</a:t>
            </a:r>
          </a:p>
        </p:txBody>
      </p:sp>
      <p:sp>
        <p:nvSpPr>
          <p:cNvPr id="9" name="Title 8">
            <a:extLst>
              <a:ext uri="{FF2B5EF4-FFF2-40B4-BE49-F238E27FC236}">
                <a16:creationId xmlns:a16="http://schemas.microsoft.com/office/drawing/2014/main" id="{F50C75F4-D2B7-CCEF-D5D4-626B2FAAFC7B}"/>
              </a:ext>
            </a:extLst>
          </p:cNvPr>
          <p:cNvSpPr>
            <a:spLocks noGrp="1"/>
          </p:cNvSpPr>
          <p:nvPr>
            <p:ph type="title"/>
          </p:nvPr>
        </p:nvSpPr>
        <p:spPr>
          <a:xfrm>
            <a:off x="838200" y="71675"/>
            <a:ext cx="10515600" cy="802647"/>
          </a:xfrm>
        </p:spPr>
        <p:txBody>
          <a:bodyPr>
            <a:normAutofit/>
          </a:bodyPr>
          <a:lstStyle/>
          <a:p>
            <a:pPr algn="ctr"/>
            <a:r>
              <a:rPr lang="nb-NO" sz="2800" dirty="0"/>
              <a:t>Stor usikkerhet knyttet til kostnader</a:t>
            </a:r>
          </a:p>
        </p:txBody>
      </p:sp>
    </p:spTree>
    <p:extLst>
      <p:ext uri="{BB962C8B-B14F-4D97-AF65-F5344CB8AC3E}">
        <p14:creationId xmlns:p14="http://schemas.microsoft.com/office/powerpoint/2010/main" val="3937689184"/>
      </p:ext>
    </p:extLst>
  </p:cSld>
  <p:clrMapOvr>
    <a:masterClrMapping/>
  </p:clrMapOvr>
</p:sld>
</file>

<file path=ppt/theme/theme1.xml><?xml version="1.0" encoding="utf-8"?>
<a:theme xmlns:a="http://schemas.openxmlformats.org/drawingml/2006/main" name="Office Theme">
  <a:themeElements>
    <a:clrScheme name="00 ECO">
      <a:dk1>
        <a:srgbClr val="414042"/>
      </a:dk1>
      <a:lt1>
        <a:sysClr val="window" lastClr="FFFFFF"/>
      </a:lt1>
      <a:dk2>
        <a:srgbClr val="58595B"/>
      </a:dk2>
      <a:lt2>
        <a:srgbClr val="FFFFFF"/>
      </a:lt2>
      <a:accent1>
        <a:srgbClr val="EBEB00"/>
      </a:accent1>
      <a:accent2>
        <a:srgbClr val="C5D900"/>
      </a:accent2>
      <a:accent3>
        <a:srgbClr val="7FB905"/>
      </a:accent3>
      <a:accent4>
        <a:srgbClr val="64CDB3"/>
      </a:accent4>
      <a:accent5>
        <a:srgbClr val="439D91"/>
      </a:accent5>
      <a:accent6>
        <a:srgbClr val="007789"/>
      </a:accent6>
      <a:hlink>
        <a:srgbClr val="F33B48"/>
      </a:hlink>
      <a:folHlink>
        <a:srgbClr val="FFC000"/>
      </a:folHlink>
    </a:clrScheme>
    <a:fontScheme name="Другая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00 ECO">
      <a:dk1>
        <a:srgbClr val="414042"/>
      </a:dk1>
      <a:lt1>
        <a:sysClr val="window" lastClr="FFFFFF"/>
      </a:lt1>
      <a:dk2>
        <a:srgbClr val="58595B"/>
      </a:dk2>
      <a:lt2>
        <a:srgbClr val="FFFFFF"/>
      </a:lt2>
      <a:accent1>
        <a:srgbClr val="EBEB00"/>
      </a:accent1>
      <a:accent2>
        <a:srgbClr val="C5D900"/>
      </a:accent2>
      <a:accent3>
        <a:srgbClr val="7FB905"/>
      </a:accent3>
      <a:accent4>
        <a:srgbClr val="64CDB3"/>
      </a:accent4>
      <a:accent5>
        <a:srgbClr val="439D91"/>
      </a:accent5>
      <a:accent6>
        <a:srgbClr val="007789"/>
      </a:accent6>
      <a:hlink>
        <a:srgbClr val="F33B48"/>
      </a:hlink>
      <a:folHlink>
        <a:srgbClr val="FFC000"/>
      </a:folHlink>
    </a:clrScheme>
    <a:fontScheme name="Другая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4_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themeOverride>
</file>

<file path=ppt/theme/themeOverride2.xml><?xml version="1.0" encoding="utf-8"?>
<a:themeOverride xmlns:a="http://schemas.openxmlformats.org/drawingml/2006/main">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58255096-fa67-4019-8c7d-adf95b7fe79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99C2A76E22F7064BB9D73A00D800DF86" ma:contentTypeVersion="16" ma:contentTypeDescription="Opprett et nytt dokument." ma:contentTypeScope="" ma:versionID="56952928544b7fd4f0c6d87d1f48e678">
  <xsd:schema xmlns:xsd="http://www.w3.org/2001/XMLSchema" xmlns:xs="http://www.w3.org/2001/XMLSchema" xmlns:p="http://schemas.microsoft.com/office/2006/metadata/properties" xmlns:ns3="58255096-fa67-4019-8c7d-adf95b7fe790" xmlns:ns4="9e580403-a408-4f27-a49e-9c4c9e6ce6df" targetNamespace="http://schemas.microsoft.com/office/2006/metadata/properties" ma:root="true" ma:fieldsID="1d6f739f930d6ea704de09f083166f41" ns3:_="" ns4:_="">
    <xsd:import namespace="58255096-fa67-4019-8c7d-adf95b7fe790"/>
    <xsd:import namespace="9e580403-a408-4f27-a49e-9c4c9e6ce6df"/>
    <xsd:element name="properties">
      <xsd:complexType>
        <xsd:sequence>
          <xsd:element name="documentManagement">
            <xsd:complexType>
              <xsd:all>
                <xsd:element ref="ns3:MediaServiceMetadata" minOccurs="0"/>
                <xsd:element ref="ns3:MediaServiceFastMetadata" minOccurs="0"/>
                <xsd:element ref="ns3:_activity" minOccurs="0"/>
                <xsd:element ref="ns4:SharedWithUsers" minOccurs="0"/>
                <xsd:element ref="ns4:SharedWithDetails" minOccurs="0"/>
                <xsd:element ref="ns4:SharingHintHash" minOccurs="0"/>
                <xsd:element ref="ns3:MediaServiceDateTaken" minOccurs="0"/>
                <xsd:element ref="ns3:MediaServiceAutoTags" minOccurs="0"/>
                <xsd:element ref="ns3:MediaLengthInSeconds" minOccurs="0"/>
                <xsd:element ref="ns3:MediaServiceGenerationTime" minOccurs="0"/>
                <xsd:element ref="ns3:MediaServiceEventHashCode" minOccurs="0"/>
                <xsd:element ref="ns3:MediaServiceOCR" minOccurs="0"/>
                <xsd:element ref="ns3:MediaServiceLocation"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255096-fa67-4019-8c7d-adf95b7fe7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e580403-a408-4f27-a49e-9c4c9e6ce6df" elementFormDefault="qualified">
    <xsd:import namespace="http://schemas.microsoft.com/office/2006/documentManagement/types"/>
    <xsd:import namespace="http://schemas.microsoft.com/office/infopath/2007/PartnerControls"/>
    <xsd:element name="SharedWithUsers" ma:index="11"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Delingsdetaljer" ma:internalName="SharedWithDetails" ma:readOnly="true">
      <xsd:simpleType>
        <xsd:restriction base="dms:Note">
          <xsd:maxLength value="255"/>
        </xsd:restriction>
      </xsd:simpleType>
    </xsd:element>
    <xsd:element name="SharingHintHash" ma:index="13" nillable="true" ma:displayName="Hash for deling av tip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FF53C52-FABD-443D-91EC-1DA455A96AB5}">
  <ds:schemaRefs>
    <ds:schemaRef ds:uri="http://schemas.microsoft.com/sharepoint/v3/contenttype/forms"/>
  </ds:schemaRefs>
</ds:datastoreItem>
</file>

<file path=customXml/itemProps2.xml><?xml version="1.0" encoding="utf-8"?>
<ds:datastoreItem xmlns:ds="http://schemas.openxmlformats.org/officeDocument/2006/customXml" ds:itemID="{E44665F7-5D06-46C2-9ED3-BA2581B08B3E}">
  <ds:schemaRefs>
    <ds:schemaRef ds:uri="http://purl.org/dc/elements/1.1/"/>
    <ds:schemaRef ds:uri="58255096-fa67-4019-8c7d-adf95b7fe790"/>
    <ds:schemaRef ds:uri="http://purl.org/dc/dcmitype/"/>
    <ds:schemaRef ds:uri="9e580403-a408-4f27-a49e-9c4c9e6ce6df"/>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C3F3BE92-354E-4F04-98C6-2D607A5F0B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255096-fa67-4019-8c7d-adf95b7fe790"/>
    <ds:schemaRef ds:uri="9e580403-a408-4f27-a49e-9c4c9e6ce6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19209</TotalTime>
  <Words>573</Words>
  <Application>Microsoft Office PowerPoint</Application>
  <PresentationFormat>Widescreen</PresentationFormat>
  <Paragraphs>119</Paragraphs>
  <Slides>13</Slides>
  <Notes>8</Notes>
  <HiddenSlides>0</HiddenSlides>
  <MMClips>0</MMClips>
  <ScaleCrop>false</ScaleCrop>
  <HeadingPairs>
    <vt:vector size="6" baseType="variant">
      <vt:variant>
        <vt:lpstr>Brukte skrifter</vt:lpstr>
      </vt:variant>
      <vt:variant>
        <vt:i4>10</vt:i4>
      </vt:variant>
      <vt:variant>
        <vt:lpstr>Tema</vt:lpstr>
      </vt:variant>
      <vt:variant>
        <vt:i4>10</vt:i4>
      </vt:variant>
      <vt:variant>
        <vt:lpstr>Lysbildetitler</vt:lpstr>
      </vt:variant>
      <vt:variant>
        <vt:i4>13</vt:i4>
      </vt:variant>
    </vt:vector>
  </HeadingPairs>
  <TitlesOfParts>
    <vt:vector size="33" baseType="lpstr">
      <vt:lpstr>Arial</vt:lpstr>
      <vt:lpstr>Average</vt:lpstr>
      <vt:lpstr>Calibri</vt:lpstr>
      <vt:lpstr>Calibri Light</vt:lpstr>
      <vt:lpstr>FaktorSerif</vt:lpstr>
      <vt:lpstr>Gill Sans</vt:lpstr>
      <vt:lpstr>Open Sans</vt:lpstr>
      <vt:lpstr>Oswald</vt:lpstr>
      <vt:lpstr>Roboto</vt:lpstr>
      <vt:lpstr>Times New Roman</vt:lpstr>
      <vt:lpstr>Office Theme</vt:lpstr>
      <vt:lpstr>Slate</vt:lpstr>
      <vt:lpstr>1_Slate</vt:lpstr>
      <vt:lpstr>2_Slate</vt:lpstr>
      <vt:lpstr>3_Slate</vt:lpstr>
      <vt:lpstr>Simple Light</vt:lpstr>
      <vt:lpstr>7_Office Theme</vt:lpstr>
      <vt:lpstr>4_Slate</vt:lpstr>
      <vt:lpstr>1_Office Theme</vt:lpstr>
      <vt:lpstr>Office-tema</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Stor usikkerhet knyttet til kostnader</vt:lpstr>
      <vt:lpstr>Kapitalkostnad har mye å si for kostnaden pr. kWh</vt:lpstr>
      <vt:lpstr>Østlandet har et enormt kraftunderskudd</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Yngvar Trandem</cp:lastModifiedBy>
  <cp:revision>397</cp:revision>
  <dcterms:created xsi:type="dcterms:W3CDTF">2018-03-19T12:07:02Z</dcterms:created>
  <dcterms:modified xsi:type="dcterms:W3CDTF">2024-09-09T07:40:05Z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0x01010099C2A76E22F7064BB9D73A00D800DF86</vt:lpwstr>
  </property>
</Properties>
</file>